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  <p:sldId id="280" r:id="rId70"/>
    <p:sldId id="281" r:id="rId71"/>
    <p:sldId id="282" r:id="rId72"/>
    <p:sldId id="283" r:id="rId73"/>
    <p:sldId id="284" r:id="rId7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Extra-Bold" charset="1" panose="00000900000000000000"/>
      <p:regular r:id="rId10"/>
    </p:embeddedFont>
    <p:embeddedFont>
      <p:font typeface="Montserrat Extra-Bold Bold" charset="1" panose="00000A00000000000000"/>
      <p:regular r:id="rId11"/>
    </p:embeddedFont>
    <p:embeddedFont>
      <p:font typeface="Montserrat Extra-Bold Italics" charset="1" panose="00000900000000000000"/>
      <p:regular r:id="rId12"/>
    </p:embeddedFont>
    <p:embeddedFont>
      <p:font typeface="Montserrat Extra-Bold Bold Italics" charset="1" panose="00000A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6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600000000000000"/>
      <p:regular r:id="rId17"/>
    </p:embeddedFont>
    <p:embeddedFont>
      <p:font typeface="One Little Font" charset="1" panose="00000500000000000000"/>
      <p:regular r:id="rId18"/>
    </p:embeddedFont>
    <p:embeddedFont>
      <p:font typeface="One Little Font Bold" charset="1" panose="00000800000000000000"/>
      <p:regular r:id="rId19"/>
    </p:embeddedFont>
    <p:embeddedFont>
      <p:font typeface="Genty Sans" charset="1" panose="00000600000000000000"/>
      <p:regular r:id="rId20"/>
    </p:embeddedFont>
    <p:embeddedFont>
      <p:font typeface="Nunito Bold" charset="1" panose="00000000000000000000"/>
      <p:regular r:id="rId21"/>
    </p:embeddedFont>
    <p:embeddedFont>
      <p:font typeface="Nunito Bold Bold" charset="1" panose="00000000000000000000"/>
      <p:regular r:id="rId22"/>
    </p:embeddedFont>
    <p:embeddedFont>
      <p:font typeface="Nunito Bold Italics" charset="1" panose="00000000000000000000"/>
      <p:regular r:id="rId23"/>
    </p:embeddedFont>
    <p:embeddedFont>
      <p:font typeface="Nunito Bold Bold Italics" charset="1" panose="00000000000000000000"/>
      <p:regular r:id="rId24"/>
    </p:embeddedFont>
    <p:embeddedFont>
      <p:font typeface="Handyman" charset="1" panose="00000000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  <p:embeddedFont>
      <p:font typeface="Times New Roman" charset="1" panose="02030502070405020303"/>
      <p:regular r:id="rId30"/>
    </p:embeddedFont>
    <p:embeddedFont>
      <p:font typeface="Times New Roman Bold" charset="1" panose="02030802070405020303"/>
      <p:regular r:id="rId31"/>
    </p:embeddedFont>
    <p:embeddedFont>
      <p:font typeface="Times New Roman Italics" charset="1" panose="02030502070405090303"/>
      <p:regular r:id="rId32"/>
    </p:embeddedFont>
    <p:embeddedFont>
      <p:font typeface="Times New Roman Bold Italics" charset="1" panose="02030802070405090303"/>
      <p:regular r:id="rId33"/>
    </p:embeddedFont>
    <p:embeddedFont>
      <p:font typeface="Times New Roman Medium" charset="1" panose="02030502070405020303"/>
      <p:regular r:id="rId34"/>
    </p:embeddedFont>
    <p:embeddedFont>
      <p:font typeface="Times New Roman Medium Italics" charset="1" panose="02030502070405090303"/>
      <p:regular r:id="rId35"/>
    </p:embeddedFont>
    <p:embeddedFont>
      <p:font typeface="Times New Roman Semi-Bold" charset="1" panose="02030702070405020303"/>
      <p:regular r:id="rId36"/>
    </p:embeddedFont>
    <p:embeddedFont>
      <p:font typeface="Times New Roman Semi-Bold Italics" charset="1" panose="02030702070405090303"/>
      <p:regular r:id="rId37"/>
    </p:embeddedFont>
    <p:embeddedFont>
      <p:font typeface="Times New Roman Ultra-Bold" charset="1" panose="02030902070405020303"/>
      <p:regular r:id="rId38"/>
    </p:embeddedFont>
    <p:embeddedFont>
      <p:font typeface="Saira Bold" charset="1" panose="00000800000000000000"/>
      <p:regular r:id="rId39"/>
    </p:embeddedFont>
    <p:embeddedFont>
      <p:font typeface="Saira Bold Bold" charset="1" panose="00000900000000000000"/>
      <p:regular r:id="rId40"/>
    </p:embeddedFont>
    <p:embeddedFont>
      <p:font typeface="Asap SemiBold" charset="1" panose="020F0704030202060203"/>
      <p:regular r:id="rId41"/>
    </p:embeddedFont>
    <p:embeddedFont>
      <p:font typeface="Asap SemiBold Bold" charset="1" panose="020F0804030202060203"/>
      <p:regular r:id="rId42"/>
    </p:embeddedFont>
    <p:embeddedFont>
      <p:font typeface="Asap SemiBold Italics" charset="1" panose="020F07040302020D0203"/>
      <p:regular r:id="rId43"/>
    </p:embeddedFont>
    <p:embeddedFont>
      <p:font typeface="Asap SemiBold Bold Italics" charset="1" panose="020F08040302020D0203"/>
      <p:regular r:id="rId44"/>
    </p:embeddedFont>
    <p:embeddedFont>
      <p:font typeface="Bungee" charset="1" panose="000000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62" Target="slides/slide17.xml" Type="http://schemas.openxmlformats.org/officeDocument/2006/relationships/slide"/><Relationship Id="rId63" Target="slides/slide18.xml" Type="http://schemas.openxmlformats.org/officeDocument/2006/relationships/slide"/><Relationship Id="rId64" Target="slides/slide19.xml" Type="http://schemas.openxmlformats.org/officeDocument/2006/relationships/slide"/><Relationship Id="rId65" Target="slides/slide20.xml" Type="http://schemas.openxmlformats.org/officeDocument/2006/relationships/slide"/><Relationship Id="rId66" Target="slides/slide21.xml" Type="http://schemas.openxmlformats.org/officeDocument/2006/relationships/slide"/><Relationship Id="rId67" Target="slides/slide22.xml" Type="http://schemas.openxmlformats.org/officeDocument/2006/relationships/slide"/><Relationship Id="rId68" Target="slides/slide23.xml" Type="http://schemas.openxmlformats.org/officeDocument/2006/relationships/slide"/><Relationship Id="rId69" Target="slides/slide24.xml" Type="http://schemas.openxmlformats.org/officeDocument/2006/relationships/slide"/><Relationship Id="rId7" Target="fonts/font7.fntdata" Type="http://schemas.openxmlformats.org/officeDocument/2006/relationships/font"/><Relationship Id="rId70" Target="slides/slide25.xml" Type="http://schemas.openxmlformats.org/officeDocument/2006/relationships/slide"/><Relationship Id="rId71" Target="slides/slide26.xml" Type="http://schemas.openxmlformats.org/officeDocument/2006/relationships/slide"/><Relationship Id="rId72" Target="slides/slide27.xml" Type="http://schemas.openxmlformats.org/officeDocument/2006/relationships/slide"/><Relationship Id="rId73" Target="slides/slide28.xml" Type="http://schemas.openxmlformats.org/officeDocument/2006/relationships/slide"/><Relationship Id="rId74" Target="slides/slide29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gif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svg" Type="http://schemas.openxmlformats.org/officeDocument/2006/relationships/image"/><Relationship Id="rId12" Target="../media/image80.png" Type="http://schemas.openxmlformats.org/officeDocument/2006/relationships/image"/><Relationship Id="rId13" Target="../media/image81.svg" Type="http://schemas.openxmlformats.org/officeDocument/2006/relationships/image"/><Relationship Id="rId14" Target="../media/image82.png" Type="http://schemas.openxmlformats.org/officeDocument/2006/relationships/image"/><Relationship Id="rId15" Target="../media/image83.svg" Type="http://schemas.openxmlformats.org/officeDocument/2006/relationships/image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64210" y="2651811"/>
            <a:ext cx="4860819" cy="874863"/>
            <a:chOff x="0" y="0"/>
            <a:chExt cx="1175433" cy="2115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5433" cy="211557"/>
            </a:xfrm>
            <a:custGeom>
              <a:avLst/>
              <a:gdLst/>
              <a:ahLst/>
              <a:cxnLst/>
              <a:rect r="r" b="b" t="t" l="l"/>
              <a:pathLst>
                <a:path h="211557" w="1175433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18842" y="4431363"/>
            <a:ext cx="8500997" cy="226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698"/>
              </a:lnSpc>
            </a:pPr>
            <a:r>
              <a:rPr lang="en-US" sz="17764">
                <a:solidFill>
                  <a:srgbClr val="FFFFFF"/>
                </a:solidFill>
                <a:latin typeface="Genty Sans"/>
              </a:rPr>
              <a:t>Nhóm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55656" y="2515035"/>
            <a:ext cx="4825840" cy="89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383333"/>
                </a:solidFill>
                <a:latin typeface="Bungee"/>
              </a:rPr>
              <a:t>Báo cáo đồ án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9906" y="655292"/>
            <a:ext cx="2563897" cy="949998"/>
            <a:chOff x="0" y="0"/>
            <a:chExt cx="676673" cy="2507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6673" cy="250727"/>
            </a:xfrm>
            <a:custGeom>
              <a:avLst/>
              <a:gdLst/>
              <a:ahLst/>
              <a:cxnLst/>
              <a:rect r="r" b="b" t="t" l="l"/>
              <a:pathLst>
                <a:path h="250727" w="676673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80975"/>
              <a:ext cx="812800" cy="99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  <a:r>
                <a:rPr lang="en-US" sz="2499">
                  <a:solidFill>
                    <a:srgbClr val="FFFFFF"/>
                  </a:solidFill>
                  <a:latin typeface="Handyman"/>
                </a:rPr>
                <a:t>PLAYER 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59379" y="653616"/>
            <a:ext cx="2569243" cy="951979"/>
            <a:chOff x="0" y="0"/>
            <a:chExt cx="676673" cy="2507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673" cy="250727"/>
            </a:xfrm>
            <a:custGeom>
              <a:avLst/>
              <a:gdLst/>
              <a:ahLst/>
              <a:cxnLst/>
              <a:rect r="r" b="b" t="t" l="l"/>
              <a:pathLst>
                <a:path h="250727" w="676673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812800" cy="99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  <a:r>
                <a:rPr lang="en-US" sz="2499">
                  <a:solidFill>
                    <a:srgbClr val="FFFFFF"/>
                  </a:solidFill>
                  <a:latin typeface="Handyman"/>
                </a:rPr>
                <a:t>SERVER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686296" y="506947"/>
            <a:ext cx="2569243" cy="951979"/>
            <a:chOff x="0" y="0"/>
            <a:chExt cx="676673" cy="2507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6673" cy="250727"/>
            </a:xfrm>
            <a:custGeom>
              <a:avLst/>
              <a:gdLst/>
              <a:ahLst/>
              <a:cxnLst/>
              <a:rect r="r" b="b" t="t" l="l"/>
              <a:pathLst>
                <a:path h="250727" w="676673">
                  <a:moveTo>
                    <a:pt x="125363" y="0"/>
                  </a:moveTo>
                  <a:lnTo>
                    <a:pt x="551309" y="0"/>
                  </a:lnTo>
                  <a:cubicBezTo>
                    <a:pt x="620546" y="0"/>
                    <a:pt x="676673" y="56127"/>
                    <a:pt x="676673" y="125363"/>
                  </a:cubicBezTo>
                  <a:lnTo>
                    <a:pt x="676673" y="125363"/>
                  </a:lnTo>
                  <a:cubicBezTo>
                    <a:pt x="676673" y="158612"/>
                    <a:pt x="663465" y="190499"/>
                    <a:pt x="639955" y="214009"/>
                  </a:cubicBezTo>
                  <a:cubicBezTo>
                    <a:pt x="616445" y="237519"/>
                    <a:pt x="584558" y="250727"/>
                    <a:pt x="551309" y="250727"/>
                  </a:cubicBezTo>
                  <a:lnTo>
                    <a:pt x="125363" y="250727"/>
                  </a:lnTo>
                  <a:cubicBezTo>
                    <a:pt x="92115" y="250727"/>
                    <a:pt x="60228" y="237519"/>
                    <a:pt x="36718" y="214009"/>
                  </a:cubicBezTo>
                  <a:cubicBezTo>
                    <a:pt x="13208" y="190499"/>
                    <a:pt x="0" y="158612"/>
                    <a:pt x="0" y="125363"/>
                  </a:cubicBezTo>
                  <a:lnTo>
                    <a:pt x="0" y="125363"/>
                  </a:lnTo>
                  <a:cubicBezTo>
                    <a:pt x="0" y="92115"/>
                    <a:pt x="13208" y="60228"/>
                    <a:pt x="36718" y="36718"/>
                  </a:cubicBezTo>
                  <a:cubicBezTo>
                    <a:pt x="60228" y="13208"/>
                    <a:pt x="92115" y="0"/>
                    <a:pt x="125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80975"/>
              <a:ext cx="812800" cy="99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  <a:r>
                <a:rPr lang="en-US" sz="2499">
                  <a:solidFill>
                    <a:srgbClr val="FFFFFF"/>
                  </a:solidFill>
                  <a:latin typeface="Handyman"/>
                </a:rPr>
                <a:t>PLAYER B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-626847" y="6919024"/>
            <a:ext cx="6079857" cy="3678313"/>
          </a:xfrm>
          <a:custGeom>
            <a:avLst/>
            <a:gdLst/>
            <a:ahLst/>
            <a:cxnLst/>
            <a:rect r="r" b="b" t="t" l="l"/>
            <a:pathLst>
              <a:path h="3678313" w="6079857">
                <a:moveTo>
                  <a:pt x="6079857" y="0"/>
                </a:moveTo>
                <a:lnTo>
                  <a:pt x="0" y="0"/>
                </a:lnTo>
                <a:lnTo>
                  <a:pt x="0" y="3678313"/>
                </a:lnTo>
                <a:lnTo>
                  <a:pt x="6079857" y="3678313"/>
                </a:lnTo>
                <a:lnTo>
                  <a:pt x="60798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58072" y="6867825"/>
            <a:ext cx="5574508" cy="3950932"/>
          </a:xfrm>
          <a:custGeom>
            <a:avLst/>
            <a:gdLst/>
            <a:ahLst/>
            <a:cxnLst/>
            <a:rect r="r" b="b" t="t" l="l"/>
            <a:pathLst>
              <a:path h="3950932" w="5574508">
                <a:moveTo>
                  <a:pt x="0" y="0"/>
                </a:moveTo>
                <a:lnTo>
                  <a:pt x="5574508" y="0"/>
                </a:lnTo>
                <a:lnTo>
                  <a:pt x="5574508" y="3950932"/>
                </a:lnTo>
                <a:lnTo>
                  <a:pt x="0" y="3950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2341855" y="1605290"/>
            <a:ext cx="0" cy="8174664"/>
          </a:xfrm>
          <a:prstGeom prst="line">
            <a:avLst/>
          </a:prstGeom>
          <a:ln cap="flat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9129807" y="1605290"/>
            <a:ext cx="14193" cy="8174664"/>
          </a:xfrm>
          <a:prstGeom prst="line">
            <a:avLst/>
          </a:prstGeom>
          <a:ln cap="flat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70918" y="1458926"/>
            <a:ext cx="28634" cy="8321028"/>
          </a:xfrm>
          <a:prstGeom prst="line">
            <a:avLst/>
          </a:prstGeom>
          <a:ln cap="flat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2370430" y="2696851"/>
            <a:ext cx="6730802" cy="16673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4185756" y="2472134"/>
            <a:ext cx="2986063" cy="568504"/>
            <a:chOff x="0" y="0"/>
            <a:chExt cx="786453" cy="1497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86453" cy="149729"/>
            </a:xfrm>
            <a:custGeom>
              <a:avLst/>
              <a:gdLst/>
              <a:ahLst/>
              <a:cxnLst/>
              <a:rect r="r" b="b" t="t" l="l"/>
              <a:pathLst>
                <a:path h="149729" w="786453">
                  <a:moveTo>
                    <a:pt x="74865" y="0"/>
                  </a:moveTo>
                  <a:lnTo>
                    <a:pt x="711588" y="0"/>
                  </a:lnTo>
                  <a:cubicBezTo>
                    <a:pt x="752935" y="0"/>
                    <a:pt x="786453" y="33518"/>
                    <a:pt x="786453" y="74865"/>
                  </a:cubicBezTo>
                  <a:lnTo>
                    <a:pt x="786453" y="74865"/>
                  </a:lnTo>
                  <a:cubicBezTo>
                    <a:pt x="786453" y="94720"/>
                    <a:pt x="778565" y="113762"/>
                    <a:pt x="764525" y="127802"/>
                  </a:cubicBezTo>
                  <a:cubicBezTo>
                    <a:pt x="750486" y="141842"/>
                    <a:pt x="731443" y="149729"/>
                    <a:pt x="711588" y="149729"/>
                  </a:cubicBezTo>
                  <a:lnTo>
                    <a:pt x="74865" y="149729"/>
                  </a:lnTo>
                  <a:cubicBezTo>
                    <a:pt x="55009" y="149729"/>
                    <a:pt x="35967" y="141842"/>
                    <a:pt x="21927" y="127802"/>
                  </a:cubicBezTo>
                  <a:cubicBezTo>
                    <a:pt x="7888" y="113762"/>
                    <a:pt x="0" y="94720"/>
                    <a:pt x="0" y="74865"/>
                  </a:cubicBezTo>
                  <a:lnTo>
                    <a:pt x="0" y="74865"/>
                  </a:lnTo>
                  <a:cubicBezTo>
                    <a:pt x="0" y="55009"/>
                    <a:pt x="7888" y="35967"/>
                    <a:pt x="21927" y="21927"/>
                  </a:cubicBezTo>
                  <a:cubicBezTo>
                    <a:pt x="35967" y="7888"/>
                    <a:pt x="55009" y="0"/>
                    <a:pt x="7486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  <a:r>
                <a:rPr lang="en-US" sz="1999">
                  <a:solidFill>
                    <a:srgbClr val="FFFFFF"/>
                  </a:solidFill>
                  <a:latin typeface="Handyman"/>
                </a:rPr>
                <a:t>YÊU CẦU TẠO TRẬN MỚI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389892" y="3350830"/>
            <a:ext cx="6730823" cy="518486"/>
            <a:chOff x="0" y="0"/>
            <a:chExt cx="8974430" cy="691314"/>
          </a:xfrm>
        </p:grpSpPr>
        <p:sp>
          <p:nvSpPr>
            <p:cNvPr name="AutoShape 21" id="21"/>
            <p:cNvSpPr/>
            <p:nvPr/>
          </p:nvSpPr>
          <p:spPr>
            <a:xfrm flipH="true">
              <a:off x="0" y="345657"/>
              <a:ext cx="8974430" cy="0"/>
            </a:xfrm>
            <a:prstGeom prst="line">
              <a:avLst/>
            </a:prstGeom>
            <a:ln cap="flat" w="1143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2" id="22"/>
            <p:cNvGrpSpPr/>
            <p:nvPr/>
          </p:nvGrpSpPr>
          <p:grpSpPr>
            <a:xfrm rot="0">
              <a:off x="784763" y="0"/>
              <a:ext cx="7404903" cy="691314"/>
              <a:chOff x="0" y="0"/>
              <a:chExt cx="1462697" cy="13655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462697" cy="136556"/>
              </a:xfrm>
              <a:custGeom>
                <a:avLst/>
                <a:gdLst/>
                <a:ahLst/>
                <a:cxnLst/>
                <a:rect r="r" b="b" t="t" l="l"/>
                <a:pathLst>
                  <a:path h="136556" w="1462697">
                    <a:moveTo>
                      <a:pt x="68278" y="0"/>
                    </a:moveTo>
                    <a:lnTo>
                      <a:pt x="1394419" y="0"/>
                    </a:lnTo>
                    <a:cubicBezTo>
                      <a:pt x="1412527" y="0"/>
                      <a:pt x="1429894" y="7194"/>
                      <a:pt x="1442699" y="19998"/>
                    </a:cubicBezTo>
                    <a:cubicBezTo>
                      <a:pt x="1455503" y="32803"/>
                      <a:pt x="1462697" y="50170"/>
                      <a:pt x="1462697" y="68278"/>
                    </a:cubicBezTo>
                    <a:lnTo>
                      <a:pt x="1462697" y="68278"/>
                    </a:lnTo>
                    <a:cubicBezTo>
                      <a:pt x="1462697" y="86386"/>
                      <a:pt x="1455503" y="103753"/>
                      <a:pt x="1442699" y="116558"/>
                    </a:cubicBezTo>
                    <a:cubicBezTo>
                      <a:pt x="1429894" y="129362"/>
                      <a:pt x="1412527" y="136556"/>
                      <a:pt x="1394419" y="136556"/>
                    </a:cubicBezTo>
                    <a:lnTo>
                      <a:pt x="68278" y="136556"/>
                    </a:lnTo>
                    <a:cubicBezTo>
                      <a:pt x="50170" y="136556"/>
                      <a:pt x="32803" y="129362"/>
                      <a:pt x="19998" y="116558"/>
                    </a:cubicBezTo>
                    <a:cubicBezTo>
                      <a:pt x="7194" y="103753"/>
                      <a:pt x="0" y="86386"/>
                      <a:pt x="0" y="68278"/>
                    </a:cubicBezTo>
                    <a:lnTo>
                      <a:pt x="0" y="68278"/>
                    </a:lnTo>
                    <a:cubicBezTo>
                      <a:pt x="0" y="50170"/>
                      <a:pt x="7194" y="32803"/>
                      <a:pt x="19998" y="19998"/>
                    </a:cubicBezTo>
                    <a:cubicBezTo>
                      <a:pt x="32803" y="7194"/>
                      <a:pt x="50170" y="0"/>
                      <a:pt x="68278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>
                    <a:solidFill>
                      <a:srgbClr val="FFFFFF"/>
                    </a:solidFill>
                    <a:latin typeface="Handyman"/>
                  </a:rPr>
                  <a:t>GHI NHẬN, TRẢ VỀ ID TRẬN VÀ LISTENER</a:t>
                </a: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342307" y="1890562"/>
            <a:ext cx="1941947" cy="478155"/>
            <a:chOff x="0" y="0"/>
            <a:chExt cx="511459" cy="12593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11459" cy="125934"/>
            </a:xfrm>
            <a:custGeom>
              <a:avLst/>
              <a:gdLst/>
              <a:ahLst/>
              <a:cxnLst/>
              <a:rect r="r" b="b" t="t" l="l"/>
              <a:pathLst>
                <a:path h="125934" w="511459">
                  <a:moveTo>
                    <a:pt x="62967" y="0"/>
                  </a:moveTo>
                  <a:lnTo>
                    <a:pt x="448492" y="0"/>
                  </a:lnTo>
                  <a:cubicBezTo>
                    <a:pt x="465192" y="0"/>
                    <a:pt x="481208" y="6634"/>
                    <a:pt x="493017" y="18443"/>
                  </a:cubicBezTo>
                  <a:cubicBezTo>
                    <a:pt x="504825" y="30251"/>
                    <a:pt x="511459" y="46267"/>
                    <a:pt x="511459" y="62967"/>
                  </a:cubicBezTo>
                  <a:lnTo>
                    <a:pt x="511459" y="62967"/>
                  </a:lnTo>
                  <a:cubicBezTo>
                    <a:pt x="511459" y="97743"/>
                    <a:pt x="483268" y="125934"/>
                    <a:pt x="448492" y="125934"/>
                  </a:cubicBezTo>
                  <a:lnTo>
                    <a:pt x="62967" y="125934"/>
                  </a:lnTo>
                  <a:cubicBezTo>
                    <a:pt x="28191" y="125934"/>
                    <a:pt x="0" y="97743"/>
                    <a:pt x="0" y="62967"/>
                  </a:cubicBezTo>
                  <a:lnTo>
                    <a:pt x="0" y="62967"/>
                  </a:lnTo>
                  <a:cubicBezTo>
                    <a:pt x="0" y="28191"/>
                    <a:pt x="28191" y="0"/>
                    <a:pt x="6296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  <a:r>
                <a:rPr lang="en-US" sz="1999">
                  <a:solidFill>
                    <a:srgbClr val="FFFFFF"/>
                  </a:solidFill>
                  <a:latin typeface="Handyman"/>
                </a:rPr>
                <a:t>TẠO TRẬN MỚI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149741" y="6285616"/>
            <a:ext cx="1941947" cy="478155"/>
            <a:chOff x="0" y="0"/>
            <a:chExt cx="511459" cy="12593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11459" cy="125934"/>
            </a:xfrm>
            <a:custGeom>
              <a:avLst/>
              <a:gdLst/>
              <a:ahLst/>
              <a:cxnLst/>
              <a:rect r="r" b="b" t="t" l="l"/>
              <a:pathLst>
                <a:path h="125934" w="511459">
                  <a:moveTo>
                    <a:pt x="62967" y="0"/>
                  </a:moveTo>
                  <a:lnTo>
                    <a:pt x="448492" y="0"/>
                  </a:lnTo>
                  <a:cubicBezTo>
                    <a:pt x="465192" y="0"/>
                    <a:pt x="481208" y="6634"/>
                    <a:pt x="493017" y="18443"/>
                  </a:cubicBezTo>
                  <a:cubicBezTo>
                    <a:pt x="504825" y="30251"/>
                    <a:pt x="511459" y="46267"/>
                    <a:pt x="511459" y="62967"/>
                  </a:cubicBezTo>
                  <a:lnTo>
                    <a:pt x="511459" y="62967"/>
                  </a:lnTo>
                  <a:cubicBezTo>
                    <a:pt x="511459" y="97743"/>
                    <a:pt x="483268" y="125934"/>
                    <a:pt x="448492" y="125934"/>
                  </a:cubicBezTo>
                  <a:lnTo>
                    <a:pt x="62967" y="125934"/>
                  </a:lnTo>
                  <a:cubicBezTo>
                    <a:pt x="28191" y="125934"/>
                    <a:pt x="0" y="97743"/>
                    <a:pt x="0" y="62967"/>
                  </a:cubicBezTo>
                  <a:lnTo>
                    <a:pt x="0" y="62967"/>
                  </a:lnTo>
                  <a:cubicBezTo>
                    <a:pt x="0" y="28191"/>
                    <a:pt x="28191" y="0"/>
                    <a:pt x="6296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  <a:r>
                <a:rPr lang="en-US" sz="1999">
                  <a:solidFill>
                    <a:srgbClr val="FFFFFF"/>
                  </a:solidFill>
                  <a:latin typeface="Handyman"/>
                </a:rPr>
                <a:t>TRONG TRẬN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413082" y="7078096"/>
            <a:ext cx="6731014" cy="551831"/>
            <a:chOff x="0" y="0"/>
            <a:chExt cx="8974686" cy="735775"/>
          </a:xfrm>
        </p:grpSpPr>
        <p:sp>
          <p:nvSpPr>
            <p:cNvPr name="AutoShape 32" id="32"/>
            <p:cNvSpPr/>
            <p:nvPr/>
          </p:nvSpPr>
          <p:spPr>
            <a:xfrm flipV="true">
              <a:off x="142" y="288507"/>
              <a:ext cx="8974403" cy="22230"/>
            </a:xfrm>
            <a:prstGeom prst="line">
              <a:avLst/>
            </a:prstGeom>
            <a:ln cap="flat" w="1143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33" id="33"/>
            <p:cNvGrpSpPr/>
            <p:nvPr/>
          </p:nvGrpSpPr>
          <p:grpSpPr>
            <a:xfrm rot="0">
              <a:off x="3085740" y="0"/>
              <a:ext cx="2803205" cy="735775"/>
              <a:chOff x="0" y="0"/>
              <a:chExt cx="553719" cy="145338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53719" cy="145338"/>
              </a:xfrm>
              <a:custGeom>
                <a:avLst/>
                <a:gdLst/>
                <a:ahLst/>
                <a:cxnLst/>
                <a:rect r="r" b="b" t="t" l="l"/>
                <a:pathLst>
                  <a:path h="145338" w="553719">
                    <a:moveTo>
                      <a:pt x="72669" y="0"/>
                    </a:moveTo>
                    <a:lnTo>
                      <a:pt x="481050" y="0"/>
                    </a:lnTo>
                    <a:cubicBezTo>
                      <a:pt x="521184" y="0"/>
                      <a:pt x="553719" y="32535"/>
                      <a:pt x="553719" y="72669"/>
                    </a:cubicBezTo>
                    <a:lnTo>
                      <a:pt x="553719" y="72669"/>
                    </a:lnTo>
                    <a:cubicBezTo>
                      <a:pt x="553719" y="91942"/>
                      <a:pt x="546063" y="110426"/>
                      <a:pt x="532435" y="124054"/>
                    </a:cubicBezTo>
                    <a:cubicBezTo>
                      <a:pt x="518807" y="137682"/>
                      <a:pt x="500323" y="145338"/>
                      <a:pt x="481050" y="145338"/>
                    </a:cubicBezTo>
                    <a:lnTo>
                      <a:pt x="72669" y="145338"/>
                    </a:lnTo>
                    <a:cubicBezTo>
                      <a:pt x="32535" y="145338"/>
                      <a:pt x="0" y="112803"/>
                      <a:pt x="0" y="72669"/>
                    </a:cubicBezTo>
                    <a:lnTo>
                      <a:pt x="0" y="72669"/>
                    </a:lnTo>
                    <a:cubicBezTo>
                      <a:pt x="0" y="32535"/>
                      <a:pt x="32535" y="0"/>
                      <a:pt x="72669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>
                    <a:solidFill>
                      <a:srgbClr val="FFFFFF"/>
                    </a:solidFill>
                    <a:latin typeface="Handyman"/>
                  </a:rPr>
                  <a:t>GỬI BƯỚC ĐI</a:t>
                </a:r>
              </a:p>
            </p:txBody>
          </p:sp>
        </p:grpSp>
      </p:grpSp>
      <p:sp>
        <p:nvSpPr>
          <p:cNvPr name="AutoShape 36" id="36"/>
          <p:cNvSpPr/>
          <p:nvPr/>
        </p:nvSpPr>
        <p:spPr>
          <a:xfrm flipH="true">
            <a:off x="2313472" y="9222934"/>
            <a:ext cx="6730823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2902044" y="8963691"/>
            <a:ext cx="5553677" cy="518486"/>
            <a:chOff x="0" y="0"/>
            <a:chExt cx="1462697" cy="13655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462697" cy="136556"/>
            </a:xfrm>
            <a:custGeom>
              <a:avLst/>
              <a:gdLst/>
              <a:ahLst/>
              <a:cxnLst/>
              <a:rect r="r" b="b" t="t" l="l"/>
              <a:pathLst>
                <a:path h="136556" w="1462697">
                  <a:moveTo>
                    <a:pt x="68278" y="0"/>
                  </a:moveTo>
                  <a:lnTo>
                    <a:pt x="1394419" y="0"/>
                  </a:lnTo>
                  <a:cubicBezTo>
                    <a:pt x="1412527" y="0"/>
                    <a:pt x="1429894" y="7194"/>
                    <a:pt x="1442699" y="19998"/>
                  </a:cubicBezTo>
                  <a:cubicBezTo>
                    <a:pt x="1455503" y="32803"/>
                    <a:pt x="1462697" y="50170"/>
                    <a:pt x="1462697" y="68278"/>
                  </a:cubicBezTo>
                  <a:lnTo>
                    <a:pt x="1462697" y="68278"/>
                  </a:lnTo>
                  <a:cubicBezTo>
                    <a:pt x="1462697" y="86386"/>
                    <a:pt x="1455503" y="103753"/>
                    <a:pt x="1442699" y="116558"/>
                  </a:cubicBezTo>
                  <a:cubicBezTo>
                    <a:pt x="1429894" y="129362"/>
                    <a:pt x="1412527" y="136556"/>
                    <a:pt x="1394419" y="136556"/>
                  </a:cubicBezTo>
                  <a:lnTo>
                    <a:pt x="68278" y="136556"/>
                  </a:lnTo>
                  <a:cubicBezTo>
                    <a:pt x="50170" y="136556"/>
                    <a:pt x="32803" y="129362"/>
                    <a:pt x="19998" y="116558"/>
                  </a:cubicBezTo>
                  <a:cubicBezTo>
                    <a:pt x="7194" y="103753"/>
                    <a:pt x="0" y="86386"/>
                    <a:pt x="0" y="68278"/>
                  </a:cubicBezTo>
                  <a:lnTo>
                    <a:pt x="0" y="68278"/>
                  </a:lnTo>
                  <a:cubicBezTo>
                    <a:pt x="0" y="50170"/>
                    <a:pt x="7194" y="32803"/>
                    <a:pt x="19998" y="19998"/>
                  </a:cubicBezTo>
                  <a:cubicBezTo>
                    <a:pt x="32803" y="7194"/>
                    <a:pt x="50170" y="0"/>
                    <a:pt x="6827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  <a:r>
                <a:rPr lang="en-US" sz="1999">
                  <a:solidFill>
                    <a:srgbClr val="FFFFFF"/>
                  </a:solidFill>
                  <a:latin typeface="Handyman"/>
                </a:rPr>
                <a:t>TRẢ VỀ TRẠNG THÁI TRẬN (BƯỚC ĐI PLAYER B)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038558" y="4165991"/>
            <a:ext cx="2125348" cy="511501"/>
            <a:chOff x="0" y="0"/>
            <a:chExt cx="559762" cy="13471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59762" cy="134716"/>
            </a:xfrm>
            <a:custGeom>
              <a:avLst/>
              <a:gdLst/>
              <a:ahLst/>
              <a:cxnLst/>
              <a:rect r="r" b="b" t="t" l="l"/>
              <a:pathLst>
                <a:path h="134716" w="559762">
                  <a:moveTo>
                    <a:pt x="67358" y="0"/>
                  </a:moveTo>
                  <a:lnTo>
                    <a:pt x="492404" y="0"/>
                  </a:lnTo>
                  <a:cubicBezTo>
                    <a:pt x="529605" y="0"/>
                    <a:pt x="559762" y="30157"/>
                    <a:pt x="559762" y="67358"/>
                  </a:cubicBezTo>
                  <a:lnTo>
                    <a:pt x="559762" y="67358"/>
                  </a:lnTo>
                  <a:cubicBezTo>
                    <a:pt x="559762" y="104559"/>
                    <a:pt x="529605" y="134716"/>
                    <a:pt x="492404" y="134716"/>
                  </a:cubicBezTo>
                  <a:lnTo>
                    <a:pt x="67358" y="134716"/>
                  </a:lnTo>
                  <a:cubicBezTo>
                    <a:pt x="30157" y="134716"/>
                    <a:pt x="0" y="104559"/>
                    <a:pt x="0" y="67358"/>
                  </a:cubicBezTo>
                  <a:lnTo>
                    <a:pt x="0" y="67358"/>
                  </a:lnTo>
                  <a:cubicBezTo>
                    <a:pt x="0" y="30157"/>
                    <a:pt x="30157" y="0"/>
                    <a:pt x="6735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  <a:r>
                <a:rPr lang="en-US" sz="1999">
                  <a:solidFill>
                    <a:srgbClr val="FFFFFF"/>
                  </a:solidFill>
                  <a:latin typeface="Handyman"/>
                </a:rPr>
                <a:t>THAM GIA TRẬN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172575" y="4841214"/>
            <a:ext cx="6798343" cy="482952"/>
            <a:chOff x="0" y="0"/>
            <a:chExt cx="9064457" cy="643936"/>
          </a:xfrm>
        </p:grpSpPr>
        <p:sp>
          <p:nvSpPr>
            <p:cNvPr name="AutoShape 44" id="44"/>
            <p:cNvSpPr/>
            <p:nvPr/>
          </p:nvSpPr>
          <p:spPr>
            <a:xfrm flipH="true">
              <a:off x="0" y="321968"/>
              <a:ext cx="9064457" cy="0"/>
            </a:xfrm>
            <a:prstGeom prst="line">
              <a:avLst/>
            </a:prstGeom>
            <a:ln cap="flat" w="11544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45" id="45"/>
            <p:cNvGrpSpPr/>
            <p:nvPr/>
          </p:nvGrpSpPr>
          <p:grpSpPr>
            <a:xfrm rot="0">
              <a:off x="2308242" y="0"/>
              <a:ext cx="4447972" cy="643936"/>
              <a:chOff x="0" y="0"/>
              <a:chExt cx="869886" cy="125934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69886" cy="125934"/>
              </a:xfrm>
              <a:custGeom>
                <a:avLst/>
                <a:gdLst/>
                <a:ahLst/>
                <a:cxnLst/>
                <a:rect r="r" b="b" t="t" l="l"/>
                <a:pathLst>
                  <a:path h="125934" w="869886">
                    <a:moveTo>
                      <a:pt x="62967" y="0"/>
                    </a:moveTo>
                    <a:lnTo>
                      <a:pt x="806919" y="0"/>
                    </a:lnTo>
                    <a:cubicBezTo>
                      <a:pt x="841694" y="0"/>
                      <a:pt x="869886" y="28191"/>
                      <a:pt x="869886" y="62967"/>
                    </a:cubicBezTo>
                    <a:lnTo>
                      <a:pt x="869886" y="62967"/>
                    </a:lnTo>
                    <a:cubicBezTo>
                      <a:pt x="869886" y="79667"/>
                      <a:pt x="863252" y="95683"/>
                      <a:pt x="851443" y="107491"/>
                    </a:cubicBezTo>
                    <a:cubicBezTo>
                      <a:pt x="839634" y="119300"/>
                      <a:pt x="823619" y="125934"/>
                      <a:pt x="806919" y="125934"/>
                    </a:cubicBezTo>
                    <a:lnTo>
                      <a:pt x="62967" y="125934"/>
                    </a:lnTo>
                    <a:cubicBezTo>
                      <a:pt x="28191" y="125934"/>
                      <a:pt x="0" y="97743"/>
                      <a:pt x="0" y="62967"/>
                    </a:cubicBezTo>
                    <a:lnTo>
                      <a:pt x="0" y="62967"/>
                    </a:lnTo>
                    <a:cubicBezTo>
                      <a:pt x="0" y="28191"/>
                      <a:pt x="28191" y="0"/>
                      <a:pt x="62967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>
                    <a:solidFill>
                      <a:srgbClr val="FFFFFF"/>
                    </a:solidFill>
                    <a:latin typeface="Handyman"/>
                  </a:rPr>
                  <a:t>GỬI ID ĐỂ THAM GIA</a:t>
                </a: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9211328" y="5619440"/>
            <a:ext cx="6731014" cy="568504"/>
            <a:chOff x="0" y="0"/>
            <a:chExt cx="8974686" cy="758005"/>
          </a:xfrm>
        </p:grpSpPr>
        <p:sp>
          <p:nvSpPr>
            <p:cNvPr name="AutoShape 49" id="49"/>
            <p:cNvSpPr/>
            <p:nvPr/>
          </p:nvSpPr>
          <p:spPr>
            <a:xfrm flipV="true">
              <a:off x="142" y="367888"/>
              <a:ext cx="8974403" cy="22230"/>
            </a:xfrm>
            <a:prstGeom prst="line">
              <a:avLst/>
            </a:prstGeom>
            <a:ln cap="flat" w="1143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50" id="50"/>
            <p:cNvGrpSpPr/>
            <p:nvPr/>
          </p:nvGrpSpPr>
          <p:grpSpPr>
            <a:xfrm rot="0">
              <a:off x="1821234" y="0"/>
              <a:ext cx="5204091" cy="758005"/>
              <a:chOff x="0" y="0"/>
              <a:chExt cx="1027969" cy="149729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027969" cy="149729"/>
              </a:xfrm>
              <a:custGeom>
                <a:avLst/>
                <a:gdLst/>
                <a:ahLst/>
                <a:cxnLst/>
                <a:rect r="r" b="b" t="t" l="l"/>
                <a:pathLst>
                  <a:path h="149729" w="1027969">
                    <a:moveTo>
                      <a:pt x="74865" y="0"/>
                    </a:moveTo>
                    <a:lnTo>
                      <a:pt x="953104" y="0"/>
                    </a:lnTo>
                    <a:cubicBezTo>
                      <a:pt x="972959" y="0"/>
                      <a:pt x="992001" y="7888"/>
                      <a:pt x="1006041" y="21927"/>
                    </a:cubicBezTo>
                    <a:cubicBezTo>
                      <a:pt x="1020081" y="35967"/>
                      <a:pt x="1027969" y="55009"/>
                      <a:pt x="1027969" y="74865"/>
                    </a:cubicBezTo>
                    <a:lnTo>
                      <a:pt x="1027969" y="74865"/>
                    </a:lnTo>
                    <a:cubicBezTo>
                      <a:pt x="1027969" y="116211"/>
                      <a:pt x="994450" y="149729"/>
                      <a:pt x="953104" y="149729"/>
                    </a:cubicBezTo>
                    <a:lnTo>
                      <a:pt x="74865" y="149729"/>
                    </a:lnTo>
                    <a:cubicBezTo>
                      <a:pt x="55009" y="149729"/>
                      <a:pt x="35967" y="141842"/>
                      <a:pt x="21927" y="127802"/>
                    </a:cubicBezTo>
                    <a:cubicBezTo>
                      <a:pt x="7888" y="113762"/>
                      <a:pt x="0" y="94720"/>
                      <a:pt x="0" y="74865"/>
                    </a:cubicBezTo>
                    <a:lnTo>
                      <a:pt x="0" y="74865"/>
                    </a:lnTo>
                    <a:cubicBezTo>
                      <a:pt x="0" y="55009"/>
                      <a:pt x="7888" y="35967"/>
                      <a:pt x="21927" y="21927"/>
                    </a:cubicBezTo>
                    <a:cubicBezTo>
                      <a:pt x="35967" y="7888"/>
                      <a:pt x="55009" y="0"/>
                      <a:pt x="74865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>
                    <a:solidFill>
                      <a:srgbClr val="FFFFFF"/>
                    </a:solidFill>
                    <a:latin typeface="Handyman"/>
                  </a:rPr>
                  <a:t>GHI NHẬN VÀ TRẢ VỀ LISTENER</a:t>
                </a:r>
              </a:p>
            </p:txBody>
          </p:sp>
        </p:grpSp>
      </p:grpSp>
      <p:grpSp>
        <p:nvGrpSpPr>
          <p:cNvPr name="Group 53" id="53"/>
          <p:cNvGrpSpPr/>
          <p:nvPr/>
        </p:nvGrpSpPr>
        <p:grpSpPr>
          <a:xfrm rot="0">
            <a:off x="9172575" y="7725796"/>
            <a:ext cx="6731014" cy="568504"/>
            <a:chOff x="0" y="0"/>
            <a:chExt cx="8974686" cy="758005"/>
          </a:xfrm>
        </p:grpSpPr>
        <p:sp>
          <p:nvSpPr>
            <p:cNvPr name="AutoShape 54" id="54"/>
            <p:cNvSpPr/>
            <p:nvPr/>
          </p:nvSpPr>
          <p:spPr>
            <a:xfrm flipV="true">
              <a:off x="142" y="367888"/>
              <a:ext cx="8974403" cy="22230"/>
            </a:xfrm>
            <a:prstGeom prst="line">
              <a:avLst/>
            </a:prstGeom>
            <a:ln cap="flat" w="1143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983516" y="0"/>
              <a:ext cx="7249290" cy="758005"/>
              <a:chOff x="0" y="0"/>
              <a:chExt cx="1431959" cy="149729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431959" cy="149729"/>
              </a:xfrm>
              <a:custGeom>
                <a:avLst/>
                <a:gdLst/>
                <a:ahLst/>
                <a:cxnLst/>
                <a:rect r="r" b="b" t="t" l="l"/>
                <a:pathLst>
                  <a:path h="149729" w="1431959">
                    <a:moveTo>
                      <a:pt x="72621" y="0"/>
                    </a:moveTo>
                    <a:lnTo>
                      <a:pt x="1359338" y="0"/>
                    </a:lnTo>
                    <a:cubicBezTo>
                      <a:pt x="1378598" y="0"/>
                      <a:pt x="1397069" y="7651"/>
                      <a:pt x="1410688" y="21270"/>
                    </a:cubicBezTo>
                    <a:cubicBezTo>
                      <a:pt x="1424308" y="34889"/>
                      <a:pt x="1431959" y="53361"/>
                      <a:pt x="1431959" y="72621"/>
                    </a:cubicBezTo>
                    <a:lnTo>
                      <a:pt x="1431959" y="77108"/>
                    </a:lnTo>
                    <a:cubicBezTo>
                      <a:pt x="1431959" y="117216"/>
                      <a:pt x="1399445" y="149729"/>
                      <a:pt x="1359338" y="149729"/>
                    </a:cubicBezTo>
                    <a:lnTo>
                      <a:pt x="72621" y="149729"/>
                    </a:lnTo>
                    <a:cubicBezTo>
                      <a:pt x="53361" y="149729"/>
                      <a:pt x="34889" y="142078"/>
                      <a:pt x="21270" y="128459"/>
                    </a:cubicBezTo>
                    <a:cubicBezTo>
                      <a:pt x="7651" y="114840"/>
                      <a:pt x="0" y="96369"/>
                      <a:pt x="0" y="77108"/>
                    </a:cubicBezTo>
                    <a:lnTo>
                      <a:pt x="0" y="72621"/>
                    </a:lnTo>
                    <a:cubicBezTo>
                      <a:pt x="0" y="53361"/>
                      <a:pt x="7651" y="34889"/>
                      <a:pt x="21270" y="21270"/>
                    </a:cubicBezTo>
                    <a:cubicBezTo>
                      <a:pt x="34889" y="7651"/>
                      <a:pt x="53361" y="0"/>
                      <a:pt x="72621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>
                    <a:solidFill>
                      <a:srgbClr val="FFFFFF"/>
                    </a:solidFill>
                    <a:latin typeface="Handyman"/>
                  </a:rPr>
                  <a:t>TRẢ VỀ TRẠNG THÁI TRẬN (BƯỚC ĐI PLAYER A)</a:t>
                </a: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9192048" y="8456225"/>
            <a:ext cx="6730823" cy="478155"/>
            <a:chOff x="0" y="0"/>
            <a:chExt cx="8974430" cy="637540"/>
          </a:xfrm>
        </p:grpSpPr>
        <p:sp>
          <p:nvSpPr>
            <p:cNvPr name="AutoShape 59" id="59"/>
            <p:cNvSpPr/>
            <p:nvPr/>
          </p:nvSpPr>
          <p:spPr>
            <a:xfrm flipH="true">
              <a:off x="0" y="318770"/>
              <a:ext cx="8974430" cy="0"/>
            </a:xfrm>
            <a:prstGeom prst="line">
              <a:avLst/>
            </a:prstGeom>
            <a:ln cap="flat" w="1143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60" id="60"/>
            <p:cNvGrpSpPr/>
            <p:nvPr/>
          </p:nvGrpSpPr>
          <p:grpSpPr>
            <a:xfrm rot="0">
              <a:off x="2285317" y="0"/>
              <a:ext cx="4403796" cy="637540"/>
              <a:chOff x="0" y="0"/>
              <a:chExt cx="869886" cy="125934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69886" cy="125934"/>
              </a:xfrm>
              <a:custGeom>
                <a:avLst/>
                <a:gdLst/>
                <a:ahLst/>
                <a:cxnLst/>
                <a:rect r="r" b="b" t="t" l="l"/>
                <a:pathLst>
                  <a:path h="125934" w="869886">
                    <a:moveTo>
                      <a:pt x="62967" y="0"/>
                    </a:moveTo>
                    <a:lnTo>
                      <a:pt x="806919" y="0"/>
                    </a:lnTo>
                    <a:cubicBezTo>
                      <a:pt x="841694" y="0"/>
                      <a:pt x="869886" y="28191"/>
                      <a:pt x="869886" y="62967"/>
                    </a:cubicBezTo>
                    <a:lnTo>
                      <a:pt x="869886" y="62967"/>
                    </a:lnTo>
                    <a:cubicBezTo>
                      <a:pt x="869886" y="79667"/>
                      <a:pt x="863252" y="95683"/>
                      <a:pt x="851443" y="107491"/>
                    </a:cubicBezTo>
                    <a:cubicBezTo>
                      <a:pt x="839634" y="119300"/>
                      <a:pt x="823619" y="125934"/>
                      <a:pt x="806919" y="125934"/>
                    </a:cubicBezTo>
                    <a:lnTo>
                      <a:pt x="62967" y="125934"/>
                    </a:lnTo>
                    <a:cubicBezTo>
                      <a:pt x="28191" y="125934"/>
                      <a:pt x="0" y="97743"/>
                      <a:pt x="0" y="62967"/>
                    </a:cubicBezTo>
                    <a:lnTo>
                      <a:pt x="0" y="62967"/>
                    </a:lnTo>
                    <a:cubicBezTo>
                      <a:pt x="0" y="28191"/>
                      <a:pt x="28191" y="0"/>
                      <a:pt x="62967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79"/>
                  </a:lnSpc>
                </a:pPr>
                <a:r>
                  <a:rPr lang="en-US" sz="1999">
                    <a:solidFill>
                      <a:srgbClr val="FFFFFF"/>
                    </a:solidFill>
                    <a:latin typeface="Handyman"/>
                  </a:rPr>
                  <a:t>GỬI BƯỚC ĐI</a:t>
                </a:r>
              </a:p>
            </p:txBody>
          </p:sp>
        </p:grpSp>
      </p:grpSp>
      <p:sp>
        <p:nvSpPr>
          <p:cNvPr name="TextBox 63" id="63"/>
          <p:cNvSpPr txBox="true"/>
          <p:nvPr/>
        </p:nvSpPr>
        <p:spPr>
          <a:xfrm rot="0">
            <a:off x="11350440" y="2230708"/>
            <a:ext cx="2271564" cy="85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2. KIẾN TRÚC </a:t>
            </a:r>
          </a:p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HỆ THỐNG GAME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342239">
            <a:off x="402015" y="402989"/>
            <a:ext cx="8146904" cy="294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NETWORK STACK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149328" y="3749311"/>
            <a:ext cx="7871197" cy="9350234"/>
          </a:xfrm>
          <a:custGeom>
            <a:avLst/>
            <a:gdLst/>
            <a:ahLst/>
            <a:cxnLst/>
            <a:rect r="r" b="b" t="t" l="l"/>
            <a:pathLst>
              <a:path h="9350234" w="7871197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39329" y="2324282"/>
            <a:ext cx="10298505" cy="6934018"/>
            <a:chOff x="0" y="0"/>
            <a:chExt cx="2660309" cy="1791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60310" cy="1791196"/>
            </a:xfrm>
            <a:custGeom>
              <a:avLst/>
              <a:gdLst/>
              <a:ahLst/>
              <a:cxnLst/>
              <a:rect r="r" b="b" t="t" l="l"/>
              <a:pathLst>
                <a:path h="1791196" w="2660310">
                  <a:moveTo>
                    <a:pt x="38339" y="0"/>
                  </a:moveTo>
                  <a:lnTo>
                    <a:pt x="2621970" y="0"/>
                  </a:lnTo>
                  <a:cubicBezTo>
                    <a:pt x="2632138" y="0"/>
                    <a:pt x="2641890" y="4039"/>
                    <a:pt x="2649080" y="11229"/>
                  </a:cubicBezTo>
                  <a:cubicBezTo>
                    <a:pt x="2656270" y="18419"/>
                    <a:pt x="2660310" y="28171"/>
                    <a:pt x="2660310" y="38339"/>
                  </a:cubicBezTo>
                  <a:lnTo>
                    <a:pt x="2660310" y="1752856"/>
                  </a:lnTo>
                  <a:cubicBezTo>
                    <a:pt x="2660310" y="1774030"/>
                    <a:pt x="2643144" y="1791196"/>
                    <a:pt x="2621970" y="1791196"/>
                  </a:cubicBezTo>
                  <a:lnTo>
                    <a:pt x="38339" y="1791196"/>
                  </a:lnTo>
                  <a:cubicBezTo>
                    <a:pt x="28171" y="1791196"/>
                    <a:pt x="18419" y="1787156"/>
                    <a:pt x="11229" y="1779966"/>
                  </a:cubicBezTo>
                  <a:cubicBezTo>
                    <a:pt x="4039" y="1772776"/>
                    <a:pt x="0" y="1763024"/>
                    <a:pt x="0" y="1752856"/>
                  </a:cubicBezTo>
                  <a:lnTo>
                    <a:pt x="0" y="38339"/>
                  </a:lnTo>
                  <a:cubicBezTo>
                    <a:pt x="0" y="28171"/>
                    <a:pt x="4039" y="18419"/>
                    <a:pt x="11229" y="11229"/>
                  </a:cubicBezTo>
                  <a:cubicBezTo>
                    <a:pt x="18419" y="4039"/>
                    <a:pt x="28171" y="0"/>
                    <a:pt x="38339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00473" y="1725639"/>
            <a:ext cx="10298505" cy="7227788"/>
            <a:chOff x="0" y="0"/>
            <a:chExt cx="2660309" cy="18670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60310" cy="1867082"/>
            </a:xfrm>
            <a:custGeom>
              <a:avLst/>
              <a:gdLst/>
              <a:ahLst/>
              <a:cxnLst/>
              <a:rect r="r" b="b" t="t" l="l"/>
              <a:pathLst>
                <a:path h="1867082" w="2660310">
                  <a:moveTo>
                    <a:pt x="38339" y="0"/>
                  </a:moveTo>
                  <a:lnTo>
                    <a:pt x="2621970" y="0"/>
                  </a:lnTo>
                  <a:cubicBezTo>
                    <a:pt x="2632138" y="0"/>
                    <a:pt x="2641890" y="4039"/>
                    <a:pt x="2649080" y="11229"/>
                  </a:cubicBezTo>
                  <a:cubicBezTo>
                    <a:pt x="2656270" y="18419"/>
                    <a:pt x="2660310" y="28171"/>
                    <a:pt x="2660310" y="38339"/>
                  </a:cubicBezTo>
                  <a:lnTo>
                    <a:pt x="2660310" y="1828743"/>
                  </a:lnTo>
                  <a:cubicBezTo>
                    <a:pt x="2660310" y="1849917"/>
                    <a:pt x="2643144" y="1867082"/>
                    <a:pt x="2621970" y="1867082"/>
                  </a:cubicBezTo>
                  <a:lnTo>
                    <a:pt x="38339" y="1867082"/>
                  </a:lnTo>
                  <a:cubicBezTo>
                    <a:pt x="28171" y="1867082"/>
                    <a:pt x="18419" y="1863043"/>
                    <a:pt x="11229" y="1855853"/>
                  </a:cubicBezTo>
                  <a:cubicBezTo>
                    <a:pt x="4039" y="1848663"/>
                    <a:pt x="0" y="1838911"/>
                    <a:pt x="0" y="1828743"/>
                  </a:cubicBezTo>
                  <a:lnTo>
                    <a:pt x="0" y="38339"/>
                  </a:lnTo>
                  <a:cubicBezTo>
                    <a:pt x="0" y="28171"/>
                    <a:pt x="4039" y="18419"/>
                    <a:pt x="11229" y="11229"/>
                  </a:cubicBezTo>
                  <a:cubicBezTo>
                    <a:pt x="18419" y="4039"/>
                    <a:pt x="28171" y="0"/>
                    <a:pt x="38339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69844" y="3342094"/>
            <a:ext cx="4359763" cy="353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Application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HTTPS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REST API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Game server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Websocket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5243"/>
            <a:ext cx="18288000" cy="10116514"/>
          </a:xfrm>
          <a:custGeom>
            <a:avLst/>
            <a:gdLst/>
            <a:ahLst/>
            <a:cxnLst/>
            <a:rect r="r" b="b" t="t" l="l"/>
            <a:pathLst>
              <a:path h="10116514" w="18288000">
                <a:moveTo>
                  <a:pt x="0" y="0"/>
                </a:moveTo>
                <a:lnTo>
                  <a:pt x="18288000" y="0"/>
                </a:lnTo>
                <a:lnTo>
                  <a:pt x="18288000" y="10116514"/>
                </a:lnTo>
                <a:lnTo>
                  <a:pt x="0" y="1011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43555" y="2420261"/>
            <a:ext cx="2902699" cy="535158"/>
            <a:chOff x="0" y="0"/>
            <a:chExt cx="764497" cy="1409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SIGN IN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43555" y="4377412"/>
            <a:ext cx="2902699" cy="535158"/>
            <a:chOff x="0" y="0"/>
            <a:chExt cx="764497" cy="1409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SIGN UP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354569" y="1961416"/>
            <a:ext cx="2902699" cy="1376179"/>
            <a:chOff x="0" y="0"/>
            <a:chExt cx="764497" cy="3624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4497" cy="362450"/>
            </a:xfrm>
            <a:custGeom>
              <a:avLst/>
              <a:gdLst/>
              <a:ahLst/>
              <a:cxnLst/>
              <a:rect r="r" b="b" t="t" l="l"/>
              <a:pathLst>
                <a:path h="362450" w="764497">
                  <a:moveTo>
                    <a:pt x="136024" y="0"/>
                  </a:moveTo>
                  <a:lnTo>
                    <a:pt x="628472" y="0"/>
                  </a:lnTo>
                  <a:cubicBezTo>
                    <a:pt x="664548" y="0"/>
                    <a:pt x="699147" y="14331"/>
                    <a:pt x="724656" y="39841"/>
                  </a:cubicBezTo>
                  <a:cubicBezTo>
                    <a:pt x="750166" y="65350"/>
                    <a:pt x="764497" y="99948"/>
                    <a:pt x="764497" y="136024"/>
                  </a:cubicBezTo>
                  <a:lnTo>
                    <a:pt x="764497" y="226426"/>
                  </a:lnTo>
                  <a:cubicBezTo>
                    <a:pt x="764497" y="301550"/>
                    <a:pt x="703597" y="362450"/>
                    <a:pt x="628472" y="362450"/>
                  </a:cubicBezTo>
                  <a:lnTo>
                    <a:pt x="136024" y="362450"/>
                  </a:lnTo>
                  <a:cubicBezTo>
                    <a:pt x="99948" y="362450"/>
                    <a:pt x="65350" y="348119"/>
                    <a:pt x="39841" y="322610"/>
                  </a:cubicBezTo>
                  <a:cubicBezTo>
                    <a:pt x="14331" y="297100"/>
                    <a:pt x="0" y="262502"/>
                    <a:pt x="0" y="226426"/>
                  </a:cubicBezTo>
                  <a:lnTo>
                    <a:pt x="0" y="136024"/>
                  </a:lnTo>
                  <a:cubicBezTo>
                    <a:pt x="0" y="60900"/>
                    <a:pt x="60900" y="0"/>
                    <a:pt x="1360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REQUIRES USERNAME AND PASWORD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8646254" y="2649506"/>
            <a:ext cx="5708315" cy="383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10060128" y="2449639"/>
            <a:ext cx="2552570" cy="476402"/>
            <a:chOff x="0" y="0"/>
            <a:chExt cx="672282" cy="1254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2282" cy="125472"/>
            </a:xfrm>
            <a:custGeom>
              <a:avLst/>
              <a:gdLst/>
              <a:ahLst/>
              <a:cxnLst/>
              <a:rect r="r" b="b" t="t" l="l"/>
              <a:pathLst>
                <a:path h="125472" w="67228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43555" y="6331796"/>
            <a:ext cx="2902699" cy="535158"/>
            <a:chOff x="0" y="0"/>
            <a:chExt cx="764497" cy="1409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RESET PASWORD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356601" y="6258249"/>
            <a:ext cx="2902699" cy="535158"/>
            <a:chOff x="0" y="0"/>
            <a:chExt cx="764497" cy="1409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SEND MAIL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356463" y="3918567"/>
            <a:ext cx="2902699" cy="1376179"/>
            <a:chOff x="0" y="0"/>
            <a:chExt cx="764497" cy="3624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64497" cy="362450"/>
            </a:xfrm>
            <a:custGeom>
              <a:avLst/>
              <a:gdLst/>
              <a:ahLst/>
              <a:cxnLst/>
              <a:rect r="r" b="b" t="t" l="l"/>
              <a:pathLst>
                <a:path h="362450" w="764497">
                  <a:moveTo>
                    <a:pt x="136024" y="0"/>
                  </a:moveTo>
                  <a:lnTo>
                    <a:pt x="628472" y="0"/>
                  </a:lnTo>
                  <a:cubicBezTo>
                    <a:pt x="664548" y="0"/>
                    <a:pt x="699147" y="14331"/>
                    <a:pt x="724656" y="39841"/>
                  </a:cubicBezTo>
                  <a:cubicBezTo>
                    <a:pt x="750166" y="65350"/>
                    <a:pt x="764497" y="99948"/>
                    <a:pt x="764497" y="136024"/>
                  </a:cubicBezTo>
                  <a:lnTo>
                    <a:pt x="764497" y="226426"/>
                  </a:lnTo>
                  <a:cubicBezTo>
                    <a:pt x="764497" y="301550"/>
                    <a:pt x="703597" y="362450"/>
                    <a:pt x="628472" y="362450"/>
                  </a:cubicBezTo>
                  <a:lnTo>
                    <a:pt x="136024" y="362450"/>
                  </a:lnTo>
                  <a:cubicBezTo>
                    <a:pt x="99948" y="362450"/>
                    <a:pt x="65350" y="348119"/>
                    <a:pt x="39841" y="322610"/>
                  </a:cubicBezTo>
                  <a:cubicBezTo>
                    <a:pt x="14331" y="297100"/>
                    <a:pt x="0" y="262502"/>
                    <a:pt x="0" y="226426"/>
                  </a:cubicBezTo>
                  <a:lnTo>
                    <a:pt x="0" y="136024"/>
                  </a:lnTo>
                  <a:cubicBezTo>
                    <a:pt x="0" y="60900"/>
                    <a:pt x="60900" y="0"/>
                    <a:pt x="1360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VERIFY USERNAME AND PASWORD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3111318" y="2687840"/>
            <a:ext cx="2632237" cy="26249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3111318" y="4644991"/>
            <a:ext cx="2632237" cy="6678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3111318" y="5312826"/>
            <a:ext cx="2632237" cy="12865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345293" y="358225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8469" y="337035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51498" y="4506509"/>
            <a:ext cx="1759820" cy="1612635"/>
          </a:xfrm>
          <a:custGeom>
            <a:avLst/>
            <a:gdLst/>
            <a:ahLst/>
            <a:cxnLst/>
            <a:rect r="r" b="b" t="t" l="l"/>
            <a:pathLst>
              <a:path h="1612635" w="1759820">
                <a:moveTo>
                  <a:pt x="0" y="0"/>
                </a:moveTo>
                <a:lnTo>
                  <a:pt x="1759820" y="0"/>
                </a:lnTo>
                <a:lnTo>
                  <a:pt x="1759820" y="1612635"/>
                </a:lnTo>
                <a:lnTo>
                  <a:pt x="0" y="1612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66451" y="6299246"/>
            <a:ext cx="1298836" cy="29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56"/>
              </a:lnSpc>
            </a:pPr>
            <a:r>
              <a:rPr lang="en-US" sz="2400">
                <a:solidFill>
                  <a:srgbClr val="3D397B"/>
                </a:solidFill>
                <a:latin typeface="Nunito Bold Bold"/>
              </a:rPr>
              <a:t>PLAYER</a:t>
            </a:r>
          </a:p>
        </p:txBody>
      </p:sp>
      <p:sp>
        <p:nvSpPr>
          <p:cNvPr name="AutoShape 31" id="31"/>
          <p:cNvSpPr/>
          <p:nvPr/>
        </p:nvSpPr>
        <p:spPr>
          <a:xfrm flipV="true">
            <a:off x="8646254" y="4606657"/>
            <a:ext cx="5710209" cy="383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 flipV="true">
            <a:off x="8646254" y="6525829"/>
            <a:ext cx="5710347" cy="735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3" id="33"/>
          <p:cNvGrpSpPr/>
          <p:nvPr/>
        </p:nvGrpSpPr>
        <p:grpSpPr>
          <a:xfrm rot="0">
            <a:off x="10113104" y="4368634"/>
            <a:ext cx="2552570" cy="476402"/>
            <a:chOff x="0" y="0"/>
            <a:chExt cx="672282" cy="12547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72282" cy="125472"/>
            </a:xfrm>
            <a:custGeom>
              <a:avLst/>
              <a:gdLst/>
              <a:ahLst/>
              <a:cxnLst/>
              <a:rect r="r" b="b" t="t" l="l"/>
              <a:pathLst>
                <a:path h="125472" w="67228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166081" y="6287629"/>
            <a:ext cx="2552570" cy="476402"/>
            <a:chOff x="0" y="0"/>
            <a:chExt cx="672282" cy="12547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72282" cy="125472"/>
            </a:xfrm>
            <a:custGeom>
              <a:avLst/>
              <a:gdLst/>
              <a:ahLst/>
              <a:cxnLst/>
              <a:rect r="r" b="b" t="t" l="l"/>
              <a:pathLst>
                <a:path h="125472" w="67228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281989" y="7822108"/>
            <a:ext cx="6977311" cy="1769778"/>
            <a:chOff x="0" y="0"/>
            <a:chExt cx="9303082" cy="235970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7300073" y="1816100"/>
              <a:ext cx="2003009" cy="543604"/>
            </a:xfrm>
            <a:custGeom>
              <a:avLst/>
              <a:gdLst/>
              <a:ahLst/>
              <a:cxnLst/>
              <a:rect r="r" b="b" t="t" l="l"/>
              <a:pathLst>
                <a:path h="543604" w="2003009">
                  <a:moveTo>
                    <a:pt x="0" y="0"/>
                  </a:moveTo>
                  <a:lnTo>
                    <a:pt x="2003009" y="0"/>
                  </a:lnTo>
                  <a:lnTo>
                    <a:pt x="2003009" y="543604"/>
                  </a:lnTo>
                  <a:lnTo>
                    <a:pt x="0" y="54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0" y="247650"/>
              <a:ext cx="9303082" cy="1730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171"/>
                </a:lnSpc>
              </a:pPr>
              <a:r>
                <a:rPr lang="en-US" sz="9757">
                  <a:solidFill>
                    <a:srgbClr val="FAFDFC"/>
                  </a:solidFill>
                  <a:latin typeface="Nunito Bold"/>
                </a:rPr>
                <a:t>USE CASE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9618" y="2616005"/>
            <a:ext cx="2902699" cy="535158"/>
            <a:chOff x="0" y="0"/>
            <a:chExt cx="764497" cy="1409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CHỌN CHẾ ĐỘ CHƠI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85071" y="1401233"/>
            <a:ext cx="2169095" cy="535158"/>
            <a:chOff x="0" y="0"/>
            <a:chExt cx="571284" cy="1409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1284" cy="140947"/>
            </a:xfrm>
            <a:custGeom>
              <a:avLst/>
              <a:gdLst/>
              <a:ahLst/>
              <a:cxnLst/>
              <a:rect r="r" b="b" t="t" l="l"/>
              <a:pathLst>
                <a:path h="140947" w="571284">
                  <a:moveTo>
                    <a:pt x="70474" y="0"/>
                  </a:moveTo>
                  <a:lnTo>
                    <a:pt x="500811" y="0"/>
                  </a:lnTo>
                  <a:cubicBezTo>
                    <a:pt x="519501" y="0"/>
                    <a:pt x="537427" y="7425"/>
                    <a:pt x="550643" y="20641"/>
                  </a:cubicBezTo>
                  <a:cubicBezTo>
                    <a:pt x="563859" y="33858"/>
                    <a:pt x="571284" y="51783"/>
                    <a:pt x="571284" y="70474"/>
                  </a:cubicBezTo>
                  <a:lnTo>
                    <a:pt x="571284" y="70474"/>
                  </a:lnTo>
                  <a:cubicBezTo>
                    <a:pt x="571284" y="89164"/>
                    <a:pt x="563859" y="107090"/>
                    <a:pt x="550643" y="120306"/>
                  </a:cubicBezTo>
                  <a:cubicBezTo>
                    <a:pt x="537427" y="133522"/>
                    <a:pt x="519501" y="140947"/>
                    <a:pt x="500811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CLASSIC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20188" y="1418784"/>
            <a:ext cx="2119076" cy="535158"/>
            <a:chOff x="0" y="0"/>
            <a:chExt cx="558111" cy="1409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8111" cy="140947"/>
            </a:xfrm>
            <a:custGeom>
              <a:avLst/>
              <a:gdLst/>
              <a:ahLst/>
              <a:cxnLst/>
              <a:rect r="r" b="b" t="t" l="l"/>
              <a:pathLst>
                <a:path h="140947" w="558111">
                  <a:moveTo>
                    <a:pt x="70474" y="0"/>
                  </a:moveTo>
                  <a:lnTo>
                    <a:pt x="487637" y="0"/>
                  </a:lnTo>
                  <a:cubicBezTo>
                    <a:pt x="506328" y="0"/>
                    <a:pt x="524253" y="7425"/>
                    <a:pt x="537469" y="20641"/>
                  </a:cubicBezTo>
                  <a:cubicBezTo>
                    <a:pt x="550686" y="33858"/>
                    <a:pt x="558111" y="51783"/>
                    <a:pt x="558111" y="70474"/>
                  </a:cubicBezTo>
                  <a:lnTo>
                    <a:pt x="558111" y="70474"/>
                  </a:lnTo>
                  <a:cubicBezTo>
                    <a:pt x="558111" y="89164"/>
                    <a:pt x="550686" y="107090"/>
                    <a:pt x="537469" y="120306"/>
                  </a:cubicBezTo>
                  <a:cubicBezTo>
                    <a:pt x="524253" y="133522"/>
                    <a:pt x="506328" y="140947"/>
                    <a:pt x="487637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ADVENTURE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87510" y="3663899"/>
            <a:ext cx="2902699" cy="535158"/>
            <a:chOff x="0" y="0"/>
            <a:chExt cx="764497" cy="1409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THÔNG  TIN TRẬN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69618" y="6062410"/>
            <a:ext cx="2902699" cy="535158"/>
            <a:chOff x="0" y="0"/>
            <a:chExt cx="764497" cy="1409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PVE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69618" y="6949994"/>
            <a:ext cx="2902699" cy="535158"/>
            <a:chOff x="0" y="0"/>
            <a:chExt cx="764497" cy="1409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PVP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486246" y="7837577"/>
            <a:ext cx="2902699" cy="535158"/>
            <a:chOff x="0" y="0"/>
            <a:chExt cx="764497" cy="1409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NƯỚC ĐI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86246" y="8723142"/>
            <a:ext cx="2902699" cy="535158"/>
            <a:chOff x="0" y="0"/>
            <a:chExt cx="764497" cy="1409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KẾT THÚC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016881" y="2616005"/>
            <a:ext cx="2902699" cy="535158"/>
            <a:chOff x="0" y="0"/>
            <a:chExt cx="764497" cy="1409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NHẬP ID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025216" y="3681268"/>
            <a:ext cx="2902699" cy="535158"/>
            <a:chOff x="0" y="0"/>
            <a:chExt cx="764497" cy="1409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TẠO ID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025370" y="493542"/>
            <a:ext cx="2902699" cy="535158"/>
            <a:chOff x="0" y="0"/>
            <a:chExt cx="764497" cy="1409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TUỲ CHỈNH MAP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029138" y="6062410"/>
            <a:ext cx="2902699" cy="535158"/>
            <a:chOff x="0" y="0"/>
            <a:chExt cx="764497" cy="1409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GAME MODE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V="true">
            <a:off x="3111318" y="3931478"/>
            <a:ext cx="4676192" cy="138134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3111318" y="5312826"/>
            <a:ext cx="1358300" cy="10171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3111318" y="2883584"/>
            <a:ext cx="1358300" cy="24292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3111318" y="5312826"/>
            <a:ext cx="1358300" cy="19047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2231408" y="6119144"/>
            <a:ext cx="2254838" cy="19860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2231408" y="6119144"/>
            <a:ext cx="2254838" cy="28715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H="true">
            <a:off x="10890283" y="2883584"/>
            <a:ext cx="2126599" cy="7803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H="true" flipV="true">
            <a:off x="10883720" y="3931478"/>
            <a:ext cx="2141496" cy="173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 flipH="true">
            <a:off x="5920968" y="1953942"/>
            <a:ext cx="1458758" cy="6620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>
            <a:off x="4469618" y="1936392"/>
            <a:ext cx="1451349" cy="6796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8" id="48"/>
          <p:cNvSpPr/>
          <p:nvPr/>
        </p:nvSpPr>
        <p:spPr>
          <a:xfrm flipH="true">
            <a:off x="8439264" y="761121"/>
            <a:ext cx="4586106" cy="925242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triangle" len="med" w="lg"/>
          </a:ln>
        </p:spPr>
      </p:sp>
      <p:grpSp>
        <p:nvGrpSpPr>
          <p:cNvPr name="Group 49" id="49"/>
          <p:cNvGrpSpPr/>
          <p:nvPr/>
        </p:nvGrpSpPr>
        <p:grpSpPr>
          <a:xfrm rot="0">
            <a:off x="9607435" y="1028700"/>
            <a:ext cx="2552570" cy="476402"/>
            <a:chOff x="0" y="0"/>
            <a:chExt cx="672282" cy="12547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72282" cy="125472"/>
            </a:xfrm>
            <a:custGeom>
              <a:avLst/>
              <a:gdLst/>
              <a:ahLst/>
              <a:cxnLst/>
              <a:rect r="r" b="b" t="t" l="l"/>
              <a:pathLst>
                <a:path h="125472" w="67228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&lt;&lt; EXTEND &gt;&gt;</a:t>
              </a:r>
            </a:p>
          </p:txBody>
        </p:sp>
      </p:grpSp>
      <p:sp>
        <p:nvSpPr>
          <p:cNvPr name="AutoShape 52" id="52"/>
          <p:cNvSpPr/>
          <p:nvPr/>
        </p:nvSpPr>
        <p:spPr>
          <a:xfrm flipH="true" flipV="true">
            <a:off x="7372317" y="6329989"/>
            <a:ext cx="5656820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triangle" len="med" w="lg"/>
          </a:ln>
        </p:spPr>
      </p:sp>
      <p:grpSp>
        <p:nvGrpSpPr>
          <p:cNvPr name="Group 53" id="53"/>
          <p:cNvGrpSpPr/>
          <p:nvPr/>
        </p:nvGrpSpPr>
        <p:grpSpPr>
          <a:xfrm rot="0">
            <a:off x="8734392" y="6119144"/>
            <a:ext cx="2552570" cy="476402"/>
            <a:chOff x="0" y="0"/>
            <a:chExt cx="672282" cy="12547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672282" cy="125472"/>
            </a:xfrm>
            <a:custGeom>
              <a:avLst/>
              <a:gdLst/>
              <a:ahLst/>
              <a:cxnLst/>
              <a:rect r="r" b="b" t="t" l="l"/>
              <a:pathLst>
                <a:path h="125472" w="672282">
                  <a:moveTo>
                    <a:pt x="62736" y="0"/>
                  </a:moveTo>
                  <a:lnTo>
                    <a:pt x="609546" y="0"/>
                  </a:lnTo>
                  <a:cubicBezTo>
                    <a:pt x="644194" y="0"/>
                    <a:pt x="672282" y="28088"/>
                    <a:pt x="672282" y="62736"/>
                  </a:cubicBezTo>
                  <a:lnTo>
                    <a:pt x="672282" y="62736"/>
                  </a:lnTo>
                  <a:cubicBezTo>
                    <a:pt x="672282" y="79375"/>
                    <a:pt x="665672" y="95332"/>
                    <a:pt x="653907" y="107097"/>
                  </a:cubicBezTo>
                  <a:cubicBezTo>
                    <a:pt x="642141" y="118863"/>
                    <a:pt x="626184" y="125472"/>
                    <a:pt x="609546" y="125472"/>
                  </a:cubicBezTo>
                  <a:lnTo>
                    <a:pt x="62736" y="125472"/>
                  </a:lnTo>
                  <a:cubicBezTo>
                    <a:pt x="46097" y="125472"/>
                    <a:pt x="30140" y="118863"/>
                    <a:pt x="18375" y="107097"/>
                  </a:cubicBezTo>
                  <a:cubicBezTo>
                    <a:pt x="6610" y="95332"/>
                    <a:pt x="0" y="79375"/>
                    <a:pt x="0" y="62736"/>
                  </a:cubicBezTo>
                  <a:lnTo>
                    <a:pt x="0" y="62736"/>
                  </a:lnTo>
                  <a:cubicBezTo>
                    <a:pt x="0" y="46097"/>
                    <a:pt x="6610" y="30140"/>
                    <a:pt x="18375" y="18375"/>
                  </a:cubicBezTo>
                  <a:cubicBezTo>
                    <a:pt x="30140" y="6610"/>
                    <a:pt x="46097" y="0"/>
                    <a:pt x="62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&lt;&lt; INCLUDE &gt;&gt;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281989" y="6826169"/>
            <a:ext cx="6977311" cy="1769778"/>
            <a:chOff x="0" y="0"/>
            <a:chExt cx="9303082" cy="235970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7300073" y="1816100"/>
              <a:ext cx="2003009" cy="543604"/>
            </a:xfrm>
            <a:custGeom>
              <a:avLst/>
              <a:gdLst/>
              <a:ahLst/>
              <a:cxnLst/>
              <a:rect r="r" b="b" t="t" l="l"/>
              <a:pathLst>
                <a:path h="543604" w="2003009">
                  <a:moveTo>
                    <a:pt x="0" y="0"/>
                  </a:moveTo>
                  <a:lnTo>
                    <a:pt x="2003009" y="0"/>
                  </a:lnTo>
                  <a:lnTo>
                    <a:pt x="2003009" y="543604"/>
                  </a:lnTo>
                  <a:lnTo>
                    <a:pt x="0" y="54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8" id="58"/>
            <p:cNvSpPr txBox="true"/>
            <p:nvPr/>
          </p:nvSpPr>
          <p:spPr>
            <a:xfrm rot="0">
              <a:off x="0" y="247650"/>
              <a:ext cx="9303082" cy="1730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171"/>
                </a:lnSpc>
              </a:pPr>
              <a:r>
                <a:rPr lang="en-US" sz="9757">
                  <a:solidFill>
                    <a:srgbClr val="FAFDFC"/>
                  </a:solidFill>
                  <a:latin typeface="Nunito Bold"/>
                </a:rPr>
                <a:t>USE CASE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4501229" y="9610725"/>
            <a:ext cx="2902699" cy="535158"/>
            <a:chOff x="0" y="0"/>
            <a:chExt cx="764497" cy="14094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SETTING</a:t>
              </a:r>
            </a:p>
          </p:txBody>
        </p:sp>
      </p:grpSp>
      <p:sp>
        <p:nvSpPr>
          <p:cNvPr name="AutoShape 62" id="62"/>
          <p:cNvSpPr/>
          <p:nvPr/>
        </p:nvSpPr>
        <p:spPr>
          <a:xfrm>
            <a:off x="2231408" y="6119144"/>
            <a:ext cx="2269821" cy="37591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3" id="63"/>
          <p:cNvSpPr/>
          <p:nvPr/>
        </p:nvSpPr>
        <p:spPr>
          <a:xfrm flipH="false" flipV="false" rot="0">
            <a:off x="345293" y="358225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58469" y="337035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351498" y="4506509"/>
            <a:ext cx="1759820" cy="1612635"/>
          </a:xfrm>
          <a:custGeom>
            <a:avLst/>
            <a:gdLst/>
            <a:ahLst/>
            <a:cxnLst/>
            <a:rect r="r" b="b" t="t" l="l"/>
            <a:pathLst>
              <a:path h="1612635" w="1759820">
                <a:moveTo>
                  <a:pt x="0" y="0"/>
                </a:moveTo>
                <a:lnTo>
                  <a:pt x="1759820" y="0"/>
                </a:lnTo>
                <a:lnTo>
                  <a:pt x="1759820" y="1612635"/>
                </a:lnTo>
                <a:lnTo>
                  <a:pt x="0" y="1612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1565682" y="6331875"/>
            <a:ext cx="1298836" cy="29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56"/>
              </a:lnSpc>
            </a:pPr>
            <a:r>
              <a:rPr lang="en-US" sz="2400">
                <a:solidFill>
                  <a:srgbClr val="3D397B"/>
                </a:solidFill>
                <a:latin typeface="Nunito Bold Bold"/>
              </a:rPr>
              <a:t>PLAYER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8559328" y="8710096"/>
            <a:ext cx="2902699" cy="535158"/>
            <a:chOff x="0" y="0"/>
            <a:chExt cx="764497" cy="14094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SOUND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8568590" y="9610725"/>
            <a:ext cx="2902699" cy="535158"/>
            <a:chOff x="0" y="0"/>
            <a:chExt cx="764497" cy="14094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764497" cy="140947"/>
            </a:xfrm>
            <a:custGeom>
              <a:avLst/>
              <a:gdLst/>
              <a:ahLst/>
              <a:cxnLst/>
              <a:rect r="r" b="b" t="t" l="l"/>
              <a:pathLst>
                <a:path h="140947" w="764497">
                  <a:moveTo>
                    <a:pt x="70474" y="0"/>
                  </a:moveTo>
                  <a:lnTo>
                    <a:pt x="694023" y="0"/>
                  </a:lnTo>
                  <a:cubicBezTo>
                    <a:pt x="712714" y="0"/>
                    <a:pt x="730639" y="7425"/>
                    <a:pt x="743856" y="20641"/>
                  </a:cubicBezTo>
                  <a:cubicBezTo>
                    <a:pt x="757072" y="33858"/>
                    <a:pt x="764497" y="51783"/>
                    <a:pt x="764497" y="70474"/>
                  </a:cubicBezTo>
                  <a:lnTo>
                    <a:pt x="764497" y="70474"/>
                  </a:lnTo>
                  <a:cubicBezTo>
                    <a:pt x="764497" y="89164"/>
                    <a:pt x="757072" y="107090"/>
                    <a:pt x="743856" y="120306"/>
                  </a:cubicBezTo>
                  <a:cubicBezTo>
                    <a:pt x="730639" y="133522"/>
                    <a:pt x="712714" y="140947"/>
                    <a:pt x="694023" y="140947"/>
                  </a:cubicBezTo>
                  <a:lnTo>
                    <a:pt x="70474" y="140947"/>
                  </a:lnTo>
                  <a:cubicBezTo>
                    <a:pt x="51783" y="140947"/>
                    <a:pt x="33858" y="133522"/>
                    <a:pt x="20641" y="120306"/>
                  </a:cubicBezTo>
                  <a:cubicBezTo>
                    <a:pt x="7425" y="107090"/>
                    <a:pt x="0" y="89164"/>
                    <a:pt x="0" y="70474"/>
                  </a:cubicBezTo>
                  <a:lnTo>
                    <a:pt x="0" y="70474"/>
                  </a:lnTo>
                  <a:cubicBezTo>
                    <a:pt x="0" y="51783"/>
                    <a:pt x="7425" y="33858"/>
                    <a:pt x="20641" y="20641"/>
                  </a:cubicBezTo>
                  <a:cubicBezTo>
                    <a:pt x="33858" y="7425"/>
                    <a:pt x="51783" y="0"/>
                    <a:pt x="7047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2"/>
                </a:lnSpc>
              </a:pPr>
              <a:r>
                <a:rPr lang="en-US" sz="1800">
                  <a:solidFill>
                    <a:srgbClr val="FFFFFF"/>
                  </a:solidFill>
                  <a:latin typeface="Saira Bold"/>
                </a:rPr>
                <a:t>MUSSIC</a:t>
              </a:r>
            </a:p>
          </p:txBody>
        </p:sp>
      </p:grpSp>
      <p:sp>
        <p:nvSpPr>
          <p:cNvPr name="AutoShape 73" id="73"/>
          <p:cNvSpPr/>
          <p:nvPr/>
        </p:nvSpPr>
        <p:spPr>
          <a:xfrm flipH="true">
            <a:off x="7403928" y="8977675"/>
            <a:ext cx="1155400" cy="6428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4" id="74"/>
          <p:cNvSpPr/>
          <p:nvPr/>
        </p:nvSpPr>
        <p:spPr>
          <a:xfrm flipH="true">
            <a:off x="7403928" y="9878304"/>
            <a:ext cx="11646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25263" y="0"/>
            <a:ext cx="8662737" cy="10287000"/>
          </a:xfrm>
          <a:custGeom>
            <a:avLst/>
            <a:gdLst/>
            <a:ahLst/>
            <a:cxnLst/>
            <a:rect r="r" b="b" t="t" l="l"/>
            <a:pathLst>
              <a:path h="10287000" w="8662737">
                <a:moveTo>
                  <a:pt x="0" y="0"/>
                </a:moveTo>
                <a:lnTo>
                  <a:pt x="8662737" y="0"/>
                </a:lnTo>
                <a:lnTo>
                  <a:pt x="8662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06546" y="5143500"/>
            <a:ext cx="4804968" cy="4114800"/>
          </a:xfrm>
          <a:custGeom>
            <a:avLst/>
            <a:gdLst/>
            <a:ahLst/>
            <a:cxnLst/>
            <a:rect r="r" b="b" t="t" l="l"/>
            <a:pathLst>
              <a:path h="4114800" w="4804968">
                <a:moveTo>
                  <a:pt x="0" y="0"/>
                </a:moveTo>
                <a:lnTo>
                  <a:pt x="4804968" y="0"/>
                </a:lnTo>
                <a:lnTo>
                  <a:pt x="4804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68417" y="5551170"/>
            <a:ext cx="501813" cy="343916"/>
            <a:chOff x="0" y="0"/>
            <a:chExt cx="132165" cy="905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165" cy="90579"/>
            </a:xfrm>
            <a:custGeom>
              <a:avLst/>
              <a:gdLst/>
              <a:ahLst/>
              <a:cxnLst/>
              <a:rect r="r" b="b" t="t" l="l"/>
              <a:pathLst>
                <a:path h="90579" w="132165">
                  <a:moveTo>
                    <a:pt x="0" y="0"/>
                  </a:moveTo>
                  <a:lnTo>
                    <a:pt x="132165" y="0"/>
                  </a:lnTo>
                  <a:lnTo>
                    <a:pt x="132165" y="90579"/>
                  </a:lnTo>
                  <a:lnTo>
                    <a:pt x="0" y="90579"/>
                  </a:lnTo>
                  <a:close/>
                </a:path>
              </a:pathLst>
            </a:custGeom>
            <a:solidFill>
              <a:srgbClr val="FAFDF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6"/>
                </a:lnSpc>
              </a:pPr>
              <a:r>
                <a:rPr lang="en-US" sz="1400">
                  <a:solidFill>
                    <a:srgbClr val="000000"/>
                  </a:solidFill>
                  <a:latin typeface="Times New Roman"/>
                </a:rPr>
                <a:t>NO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-306123">
            <a:off x="488712" y="648696"/>
            <a:ext cx="9062360" cy="206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96"/>
              </a:lnSpc>
            </a:pPr>
            <a:r>
              <a:rPr lang="en-US" sz="8400">
                <a:solidFill>
                  <a:srgbClr val="004AAD"/>
                </a:solidFill>
                <a:latin typeface="Nunito Bold"/>
              </a:rPr>
              <a:t>LUỒNG CỦA SIGN IN, SIGN UP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63256" y="0"/>
            <a:ext cx="10124744" cy="10287000"/>
          </a:xfrm>
          <a:custGeom>
            <a:avLst/>
            <a:gdLst/>
            <a:ahLst/>
            <a:cxnLst/>
            <a:rect r="r" b="b" t="t" l="l"/>
            <a:pathLst>
              <a:path h="10287000" w="10124744">
                <a:moveTo>
                  <a:pt x="0" y="0"/>
                </a:moveTo>
                <a:lnTo>
                  <a:pt x="10124744" y="0"/>
                </a:lnTo>
                <a:lnTo>
                  <a:pt x="101247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6808" y="477005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369517">
            <a:off x="435107" y="760814"/>
            <a:ext cx="7200106" cy="206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96"/>
              </a:lnSpc>
            </a:pPr>
            <a:r>
              <a:rPr lang="en-US" sz="8400">
                <a:solidFill>
                  <a:srgbClr val="004AAD"/>
                </a:solidFill>
                <a:latin typeface="Nunito Bold"/>
              </a:rPr>
              <a:t>LUỒNG CỦA NGƯỜI DÙNG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4137" y="115843"/>
            <a:ext cx="2023458" cy="837734"/>
            <a:chOff x="0" y="0"/>
            <a:chExt cx="1554912" cy="643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19163" y="0"/>
              <a:ext cx="316586" cy="643751"/>
            </a:xfrm>
            <a:custGeom>
              <a:avLst/>
              <a:gdLst/>
              <a:ahLst/>
              <a:cxnLst/>
              <a:rect r="r" b="b" t="t" l="l"/>
              <a:pathLst>
                <a:path h="643751" w="316586">
                  <a:moveTo>
                    <a:pt x="158293" y="0"/>
                  </a:moveTo>
                  <a:cubicBezTo>
                    <a:pt x="258113" y="76943"/>
                    <a:pt x="316586" y="195843"/>
                    <a:pt x="316586" y="321876"/>
                  </a:cubicBezTo>
                  <a:cubicBezTo>
                    <a:pt x="316586" y="447908"/>
                    <a:pt x="258113" y="566808"/>
                    <a:pt x="158293" y="643751"/>
                  </a:cubicBezTo>
                  <a:cubicBezTo>
                    <a:pt x="58473" y="566808"/>
                    <a:pt x="0" y="447908"/>
                    <a:pt x="0" y="321876"/>
                  </a:cubicBezTo>
                  <a:cubicBezTo>
                    <a:pt x="0" y="195843"/>
                    <a:pt x="58473" y="76943"/>
                    <a:pt x="15829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BẮT ĐẦU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CLASSIC PVP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23384" y="1246337"/>
            <a:ext cx="2544963" cy="1087538"/>
            <a:chOff x="0" y="0"/>
            <a:chExt cx="812800" cy="347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47333"/>
            </a:xfrm>
            <a:custGeom>
              <a:avLst/>
              <a:gdLst/>
              <a:ahLst/>
              <a:cxnLst/>
              <a:rect r="r" b="b" t="t" l="l"/>
              <a:pathLst>
                <a:path h="347333" w="812800">
                  <a:moveTo>
                    <a:pt x="406400" y="0"/>
                  </a:moveTo>
                  <a:lnTo>
                    <a:pt x="812800" y="173667"/>
                  </a:lnTo>
                  <a:lnTo>
                    <a:pt x="406400" y="347333"/>
                  </a:lnTo>
                  <a:lnTo>
                    <a:pt x="0" y="1736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QUYẾT ĐỊNH AI ĐI TRƯỚC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11551" y="2629149"/>
            <a:ext cx="2166858" cy="1101287"/>
            <a:chOff x="0" y="0"/>
            <a:chExt cx="692042" cy="3517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2042" cy="351724"/>
            </a:xfrm>
            <a:custGeom>
              <a:avLst/>
              <a:gdLst/>
              <a:ahLst/>
              <a:cxnLst/>
              <a:rect r="r" b="b" t="t" l="l"/>
              <a:pathLst>
                <a:path h="351724" w="692042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THAY PHIÊN NHAU ĐI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NGƯỜI CHƠI 1 LÀ X</a:t>
              </a:r>
            </a:p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THÌ NGƯỜI CHƠI 2 LÀ 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12437" y="4024068"/>
            <a:ext cx="2166858" cy="1101287"/>
            <a:chOff x="0" y="0"/>
            <a:chExt cx="692042" cy="3517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2042" cy="351724"/>
            </a:xfrm>
            <a:custGeom>
              <a:avLst/>
              <a:gdLst/>
              <a:ahLst/>
              <a:cxnLst/>
              <a:rect r="r" b="b" t="t" l="l"/>
              <a:pathLst>
                <a:path h="351724" w="692042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KẾT QUẢ ĐƯỢC XÁC ĐỊNH SAU 9 NƯỚC ĐI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11551" y="5421501"/>
            <a:ext cx="2166858" cy="1101287"/>
            <a:chOff x="0" y="0"/>
            <a:chExt cx="692042" cy="3517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2042" cy="351724"/>
            </a:xfrm>
            <a:custGeom>
              <a:avLst/>
              <a:gdLst/>
              <a:ahLst/>
              <a:cxnLst/>
              <a:rect r="r" b="b" t="t" l="l"/>
              <a:pathLst>
                <a:path h="351724" w="692042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HÒA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557530" y="4024125"/>
            <a:ext cx="4454258" cy="2694826"/>
          </a:xfrm>
          <a:custGeom>
            <a:avLst/>
            <a:gdLst/>
            <a:ahLst/>
            <a:cxnLst/>
            <a:rect r="r" b="b" t="t" l="l"/>
            <a:pathLst>
              <a:path h="2694826" w="4454258">
                <a:moveTo>
                  <a:pt x="4454258" y="0"/>
                </a:moveTo>
                <a:lnTo>
                  <a:pt x="0" y="0"/>
                </a:lnTo>
                <a:lnTo>
                  <a:pt x="0" y="2694826"/>
                </a:lnTo>
                <a:lnTo>
                  <a:pt x="4454258" y="2694826"/>
                </a:lnTo>
                <a:lnTo>
                  <a:pt x="44542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378259" y="5421501"/>
            <a:ext cx="2166858" cy="1101287"/>
            <a:chOff x="0" y="0"/>
            <a:chExt cx="692042" cy="3517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2042" cy="351724"/>
            </a:xfrm>
            <a:custGeom>
              <a:avLst/>
              <a:gdLst/>
              <a:ahLst/>
              <a:cxnLst/>
              <a:rect r="r" b="b" t="t" l="l"/>
              <a:pathLst>
                <a:path h="351724" w="692042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NGƯỜI CHƠI 1 THẮNG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817197" y="5419865"/>
            <a:ext cx="2166858" cy="1101287"/>
            <a:chOff x="0" y="0"/>
            <a:chExt cx="692042" cy="3517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2042" cy="351724"/>
            </a:xfrm>
            <a:custGeom>
              <a:avLst/>
              <a:gdLst/>
              <a:ahLst/>
              <a:cxnLst/>
              <a:rect r="r" b="b" t="t" l="l"/>
              <a:pathLst>
                <a:path h="351724" w="692042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NGƯỜI CHƠI 2 THẮNG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923384" y="6818935"/>
            <a:ext cx="2544963" cy="1554566"/>
            <a:chOff x="0" y="0"/>
            <a:chExt cx="812800" cy="4964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496491"/>
            </a:xfrm>
            <a:custGeom>
              <a:avLst/>
              <a:gdLst/>
              <a:ahLst/>
              <a:cxnLst/>
              <a:rect r="r" b="b" t="t" l="l"/>
              <a:pathLst>
                <a:path h="496491" w="812800">
                  <a:moveTo>
                    <a:pt x="406400" y="0"/>
                  </a:moveTo>
                  <a:lnTo>
                    <a:pt x="812800" y="248245"/>
                  </a:lnTo>
                  <a:lnTo>
                    <a:pt x="406400" y="496491"/>
                  </a:lnTo>
                  <a:lnTo>
                    <a:pt x="0" y="24824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LƯU THÔNG TIN TRẬN ĐẤU VÀO CACHE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23384" y="8669648"/>
            <a:ext cx="2544963" cy="1554566"/>
            <a:chOff x="0" y="0"/>
            <a:chExt cx="812800" cy="4964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496491"/>
            </a:xfrm>
            <a:custGeom>
              <a:avLst/>
              <a:gdLst/>
              <a:ahLst/>
              <a:cxnLst/>
              <a:rect r="r" b="b" t="t" l="l"/>
              <a:pathLst>
                <a:path h="496491" w="812800">
                  <a:moveTo>
                    <a:pt x="406400" y="0"/>
                  </a:moveTo>
                  <a:lnTo>
                    <a:pt x="812800" y="248245"/>
                  </a:lnTo>
                  <a:lnTo>
                    <a:pt x="406400" y="496491"/>
                  </a:lnTo>
                  <a:lnTo>
                    <a:pt x="0" y="24824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CHỌN KẾT THÚC HOẶC BẮT ĐẦU GAME MỚI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213351" y="8877359"/>
            <a:ext cx="2166858" cy="1101287"/>
            <a:chOff x="0" y="0"/>
            <a:chExt cx="692042" cy="35172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2042" cy="351724"/>
            </a:xfrm>
            <a:custGeom>
              <a:avLst/>
              <a:gdLst/>
              <a:ahLst/>
              <a:cxnLst/>
              <a:rect r="r" b="b" t="t" l="l"/>
              <a:pathLst>
                <a:path h="351724" w="692042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KẾT THÚC GAME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011807" y="8915337"/>
            <a:ext cx="2166858" cy="1101287"/>
            <a:chOff x="0" y="0"/>
            <a:chExt cx="692042" cy="35172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2042" cy="351724"/>
            </a:xfrm>
            <a:custGeom>
              <a:avLst/>
              <a:gdLst/>
              <a:ahLst/>
              <a:cxnLst/>
              <a:rect r="r" b="b" t="t" l="l"/>
              <a:pathLst>
                <a:path h="351724" w="692042">
                  <a:moveTo>
                    <a:pt x="0" y="0"/>
                  </a:moveTo>
                  <a:lnTo>
                    <a:pt x="692042" y="0"/>
                  </a:lnTo>
                  <a:lnTo>
                    <a:pt x="692042" y="351724"/>
                  </a:lnTo>
                  <a:lnTo>
                    <a:pt x="0" y="3517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6"/>
                </a:lnSpc>
              </a:pPr>
              <a:r>
                <a:rPr lang="en-US" sz="1299">
                  <a:solidFill>
                    <a:srgbClr val="FFFFFF"/>
                  </a:solidFill>
                  <a:latin typeface="Asap SemiBold"/>
                </a:rPr>
                <a:t>GAME MỚI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9195866" y="953577"/>
            <a:ext cx="0" cy="2927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H="true">
            <a:off x="9194980" y="2333874"/>
            <a:ext cx="886" cy="2952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>
            <a:off x="9194980" y="3730436"/>
            <a:ext cx="886" cy="2936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>
            <a:off x="9195801" y="5126176"/>
            <a:ext cx="886" cy="2936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>
            <a:off x="9194980" y="6522788"/>
            <a:ext cx="886" cy="2961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>
            <a:off x="9195866" y="8373501"/>
            <a:ext cx="0" cy="2961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H="true" flipV="true">
            <a:off x="5380209" y="9428002"/>
            <a:ext cx="2543175" cy="189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>
            <a:off x="6461688" y="4574711"/>
            <a:ext cx="16507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0277522" y="4612811"/>
            <a:ext cx="16507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H="true">
            <a:off x="6461688" y="4574711"/>
            <a:ext cx="0" cy="8467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>
            <a:off x="11900626" y="4593761"/>
            <a:ext cx="0" cy="8261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>
            <a:off x="6461688" y="6522788"/>
            <a:ext cx="0" cy="10734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6480738" y="7596218"/>
            <a:ext cx="144264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9" id="49"/>
          <p:cNvSpPr/>
          <p:nvPr/>
        </p:nvSpPr>
        <p:spPr>
          <a:xfrm flipH="true">
            <a:off x="11900626" y="6521152"/>
            <a:ext cx="0" cy="10941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H="true" flipV="true">
            <a:off x="10468347" y="7596218"/>
            <a:ext cx="141322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1" id="51"/>
          <p:cNvSpPr/>
          <p:nvPr/>
        </p:nvSpPr>
        <p:spPr>
          <a:xfrm>
            <a:off x="10468347" y="9446931"/>
            <a:ext cx="2543459" cy="190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2" id="52"/>
          <p:cNvSpPr/>
          <p:nvPr/>
        </p:nvSpPr>
        <p:spPr>
          <a:xfrm flipH="false" flipV="false" rot="0">
            <a:off x="13766388" y="3681556"/>
            <a:ext cx="4074211" cy="2887597"/>
          </a:xfrm>
          <a:custGeom>
            <a:avLst/>
            <a:gdLst/>
            <a:ahLst/>
            <a:cxnLst/>
            <a:rect r="r" b="b" t="t" l="l"/>
            <a:pathLst>
              <a:path h="2887597" w="4074211">
                <a:moveTo>
                  <a:pt x="0" y="0"/>
                </a:moveTo>
                <a:lnTo>
                  <a:pt x="4074211" y="0"/>
                </a:lnTo>
                <a:lnTo>
                  <a:pt x="4074211" y="2887597"/>
                </a:lnTo>
                <a:lnTo>
                  <a:pt x="0" y="2887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3" id="53"/>
          <p:cNvSpPr/>
          <p:nvPr/>
        </p:nvSpPr>
        <p:spPr>
          <a:xfrm>
            <a:off x="14095236" y="534710"/>
            <a:ext cx="0" cy="83806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 flipV="true">
            <a:off x="10207595" y="534710"/>
            <a:ext cx="39066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3057">
            <a:off x="2037137" y="2651811"/>
            <a:ext cx="4860819" cy="874863"/>
            <a:chOff x="0" y="0"/>
            <a:chExt cx="1175433" cy="2115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5433" cy="211557"/>
            </a:xfrm>
            <a:custGeom>
              <a:avLst/>
              <a:gdLst/>
              <a:ahLst/>
              <a:cxnLst/>
              <a:rect r="r" b="b" t="t" l="l"/>
              <a:pathLst>
                <a:path h="211557" w="1175433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00283" y="3776566"/>
            <a:ext cx="14199002" cy="432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HIỆN THỰC</a:t>
            </a:r>
          </a:p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HỆ THỐNG</a:t>
            </a:r>
          </a:p>
        </p:txBody>
      </p:sp>
      <p:sp>
        <p:nvSpPr>
          <p:cNvPr name="TextBox 6" id="6"/>
          <p:cNvSpPr txBox="true"/>
          <p:nvPr/>
        </p:nvSpPr>
        <p:spPr>
          <a:xfrm rot="-43057">
            <a:off x="2679808" y="2515035"/>
            <a:ext cx="3575476" cy="89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0758" y="2529699"/>
            <a:ext cx="8496631" cy="5062607"/>
          </a:xfrm>
          <a:custGeom>
            <a:avLst/>
            <a:gdLst/>
            <a:ahLst/>
            <a:cxnLst/>
            <a:rect r="r" b="b" t="t" l="l"/>
            <a:pathLst>
              <a:path h="5062607" w="8496631">
                <a:moveTo>
                  <a:pt x="0" y="0"/>
                </a:moveTo>
                <a:lnTo>
                  <a:pt x="8496631" y="0"/>
                </a:lnTo>
                <a:lnTo>
                  <a:pt x="8496631" y="5062607"/>
                </a:lnTo>
                <a:lnTo>
                  <a:pt x="0" y="5062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21043" y="2529699"/>
            <a:ext cx="8496631" cy="5062607"/>
          </a:xfrm>
          <a:custGeom>
            <a:avLst/>
            <a:gdLst/>
            <a:ahLst/>
            <a:cxnLst/>
            <a:rect r="r" b="b" t="t" l="l"/>
            <a:pathLst>
              <a:path h="5062607" w="8496631">
                <a:moveTo>
                  <a:pt x="0" y="0"/>
                </a:moveTo>
                <a:lnTo>
                  <a:pt x="8496630" y="0"/>
                </a:lnTo>
                <a:lnTo>
                  <a:pt x="8496630" y="5062607"/>
                </a:lnTo>
                <a:lnTo>
                  <a:pt x="0" y="5062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5646"/>
            <a:ext cx="9501358" cy="63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I. XÁC THỰC TÀI KHOẢN QUẢN LÝ NGƯỜI CHƠI: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97715" y="7690295"/>
            <a:ext cx="1502718" cy="63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SIGN 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44850" y="7690295"/>
            <a:ext cx="1649016" cy="63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SIGN UP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6" r="0" b="592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2954832" cy="2954832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954832" y="2954832"/>
            <a:ext cx="15333168" cy="4108844"/>
            <a:chOff x="0" y="0"/>
            <a:chExt cx="7996310" cy="21427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96310" cy="2142779"/>
            </a:xfrm>
            <a:custGeom>
              <a:avLst/>
              <a:gdLst/>
              <a:ahLst/>
              <a:cxnLst/>
              <a:rect r="r" b="b" t="t" l="l"/>
              <a:pathLst>
                <a:path h="2142779" w="7996310">
                  <a:moveTo>
                    <a:pt x="0" y="0"/>
                  </a:moveTo>
                  <a:lnTo>
                    <a:pt x="7996310" y="0"/>
                  </a:lnTo>
                  <a:lnTo>
                    <a:pt x="7996310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51188" y="489548"/>
            <a:ext cx="6119113" cy="1324535"/>
            <a:chOff x="0" y="0"/>
            <a:chExt cx="9899254" cy="21427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99255" cy="2142779"/>
            </a:xfrm>
            <a:custGeom>
              <a:avLst/>
              <a:gdLst/>
              <a:ahLst/>
              <a:cxnLst/>
              <a:rect r="r" b="b" t="t" l="l"/>
              <a:pathLst>
                <a:path h="2142779" w="9899255">
                  <a:moveTo>
                    <a:pt x="0" y="0"/>
                  </a:moveTo>
                  <a:lnTo>
                    <a:pt x="9899255" y="0"/>
                  </a:lnTo>
                  <a:lnTo>
                    <a:pt x="9899255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812589" y="7063676"/>
            <a:ext cx="475411" cy="2304280"/>
            <a:chOff x="0" y="0"/>
            <a:chExt cx="293277" cy="14214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3277" cy="1421492"/>
            </a:xfrm>
            <a:custGeom>
              <a:avLst/>
              <a:gdLst/>
              <a:ahLst/>
              <a:cxnLst/>
              <a:rect r="r" b="b" t="t" l="l"/>
              <a:pathLst>
                <a:path h="1421492" w="293277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30203" y="394298"/>
            <a:ext cx="14427594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Extra-Bold"/>
              </a:rPr>
              <a:t>NT106.N21.MMCL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Extra-Bold"/>
              </a:rPr>
              <a:t>GVHD: LÊ MINH KHÁNH HỘI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80997" y="3773735"/>
            <a:ext cx="10126006" cy="222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51"/>
              </a:lnSpc>
              <a:spcBef>
                <a:spcPct val="0"/>
              </a:spcBef>
            </a:pPr>
            <a:r>
              <a:rPr lang="en-US" sz="12965">
                <a:solidFill>
                  <a:srgbClr val="F6A429"/>
                </a:solidFill>
                <a:latin typeface="Montserrat Extra-Bold"/>
              </a:rPr>
              <a:t>TIKTAKTOE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470349" y="784656"/>
            <a:ext cx="788951" cy="244044"/>
            <a:chOff x="0" y="0"/>
            <a:chExt cx="1051935" cy="3253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8831" cy="325392"/>
            </a:xfrm>
            <a:custGeom>
              <a:avLst/>
              <a:gdLst/>
              <a:ahLst/>
              <a:cxnLst/>
              <a:rect r="r" b="b" t="t" l="l"/>
              <a:pathLst>
                <a:path h="325392" w="318831">
                  <a:moveTo>
                    <a:pt x="0" y="0"/>
                  </a:moveTo>
                  <a:lnTo>
                    <a:pt x="318831" y="0"/>
                  </a:lnTo>
                  <a:lnTo>
                    <a:pt x="318831" y="325392"/>
                  </a:lnTo>
                  <a:lnTo>
                    <a:pt x="0" y="32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532493" y="-17508"/>
              <a:ext cx="519442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UIT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9309" y="1672934"/>
            <a:ext cx="11649381" cy="6941132"/>
          </a:xfrm>
          <a:custGeom>
            <a:avLst/>
            <a:gdLst/>
            <a:ahLst/>
            <a:cxnLst/>
            <a:rect r="r" b="b" t="t" l="l"/>
            <a:pathLst>
              <a:path h="6941132" w="11649381">
                <a:moveTo>
                  <a:pt x="0" y="0"/>
                </a:moveTo>
                <a:lnTo>
                  <a:pt x="11649382" y="0"/>
                </a:lnTo>
                <a:lnTo>
                  <a:pt x="11649382" y="6941132"/>
                </a:lnTo>
                <a:lnTo>
                  <a:pt x="0" y="694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5646"/>
            <a:ext cx="9851487" cy="65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6"/>
              </a:lnSpc>
              <a:spcBef>
                <a:spcPct val="0"/>
              </a:spcBef>
            </a:pPr>
            <a:r>
              <a:rPr lang="en-US" sz="3299">
                <a:solidFill>
                  <a:srgbClr val="FAFDFC"/>
                </a:solidFill>
                <a:latin typeface="Nunito Bold"/>
              </a:rPr>
              <a:t>I. XÁC THỰC TÀI KHOẢN QUẢN LÝ NGƯỜI CHƠI: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32749" y="8619233"/>
            <a:ext cx="3822502" cy="63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RESET PASSWORD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2153" y="2508876"/>
            <a:ext cx="8610662" cy="5708116"/>
            <a:chOff x="0" y="0"/>
            <a:chExt cx="11480883" cy="7610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80883" cy="6840734"/>
            </a:xfrm>
            <a:custGeom>
              <a:avLst/>
              <a:gdLst/>
              <a:ahLst/>
              <a:cxnLst/>
              <a:rect r="r" b="b" t="t" l="l"/>
              <a:pathLst>
                <a:path h="6840734" w="11480883">
                  <a:moveTo>
                    <a:pt x="0" y="0"/>
                  </a:moveTo>
                  <a:lnTo>
                    <a:pt x="11480883" y="0"/>
                  </a:lnTo>
                  <a:lnTo>
                    <a:pt x="11480883" y="6840734"/>
                  </a:lnTo>
                  <a:lnTo>
                    <a:pt x="0" y="6840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4706671" y="6889317"/>
              <a:ext cx="2067540" cy="721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1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AFDFC"/>
                  </a:solidFill>
                  <a:latin typeface="Nunito Bold"/>
                </a:rPr>
                <a:t>CLASSIC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98098" y="2508876"/>
            <a:ext cx="8548747" cy="5093659"/>
          </a:xfrm>
          <a:custGeom>
            <a:avLst/>
            <a:gdLst/>
            <a:ahLst/>
            <a:cxnLst/>
            <a:rect r="r" b="b" t="t" l="l"/>
            <a:pathLst>
              <a:path h="5093659" w="8548747">
                <a:moveTo>
                  <a:pt x="0" y="0"/>
                </a:moveTo>
                <a:lnTo>
                  <a:pt x="8548747" y="0"/>
                </a:lnTo>
                <a:lnTo>
                  <a:pt x="8548747" y="5093659"/>
                </a:lnTo>
                <a:lnTo>
                  <a:pt x="0" y="5093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85646"/>
            <a:ext cx="4266092" cy="63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II. CHẾ ĐỘ CHƠI: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11600" y="7577925"/>
            <a:ext cx="2521744" cy="63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ADVENTURE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918" y="2271602"/>
            <a:ext cx="8579703" cy="5115109"/>
          </a:xfrm>
          <a:custGeom>
            <a:avLst/>
            <a:gdLst/>
            <a:ahLst/>
            <a:cxnLst/>
            <a:rect r="r" b="b" t="t" l="l"/>
            <a:pathLst>
              <a:path h="5115109" w="8579703">
                <a:moveTo>
                  <a:pt x="0" y="0"/>
                </a:moveTo>
                <a:lnTo>
                  <a:pt x="8579703" y="0"/>
                </a:lnTo>
                <a:lnTo>
                  <a:pt x="8579703" y="5115109"/>
                </a:lnTo>
                <a:lnTo>
                  <a:pt x="0" y="5115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67318" y="2271602"/>
            <a:ext cx="8579703" cy="5115109"/>
          </a:xfrm>
          <a:custGeom>
            <a:avLst/>
            <a:gdLst/>
            <a:ahLst/>
            <a:cxnLst/>
            <a:rect r="r" b="b" t="t" l="l"/>
            <a:pathLst>
              <a:path h="5115109" w="8579703">
                <a:moveTo>
                  <a:pt x="0" y="0"/>
                </a:moveTo>
                <a:lnTo>
                  <a:pt x="8579703" y="0"/>
                </a:lnTo>
                <a:lnTo>
                  <a:pt x="8579703" y="5115109"/>
                </a:lnTo>
                <a:lnTo>
                  <a:pt x="0" y="5115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5646"/>
            <a:ext cx="5216443" cy="63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III. HIỆN THỰC TRẬN ĐẤU: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77219" y="7420375"/>
            <a:ext cx="3143101" cy="63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TẠO TRẬN ĐẤU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96893" y="7420375"/>
            <a:ext cx="2520553" cy="63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PHÒNG CHỜ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8770" y="1837505"/>
            <a:ext cx="11090461" cy="6611990"/>
          </a:xfrm>
          <a:custGeom>
            <a:avLst/>
            <a:gdLst/>
            <a:ahLst/>
            <a:cxnLst/>
            <a:rect r="r" b="b" t="t" l="l"/>
            <a:pathLst>
              <a:path h="6611990" w="11090461">
                <a:moveTo>
                  <a:pt x="0" y="0"/>
                </a:moveTo>
                <a:lnTo>
                  <a:pt x="11090460" y="0"/>
                </a:lnTo>
                <a:lnTo>
                  <a:pt x="11090460" y="6611990"/>
                </a:lnTo>
                <a:lnTo>
                  <a:pt x="0" y="661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5646"/>
            <a:ext cx="5216443" cy="63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III. HIỆN THỰC TRẬN ĐẤU: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64326" y="8619233"/>
            <a:ext cx="2159347" cy="63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  <a:spcBef>
                <a:spcPct val="0"/>
              </a:spcBef>
            </a:pPr>
            <a:r>
              <a:rPr lang="en-US" sz="3199">
                <a:solidFill>
                  <a:srgbClr val="FAFDFC"/>
                </a:solidFill>
                <a:latin typeface="Nunito Bold"/>
              </a:rPr>
              <a:t>TRẬN ĐẤU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0021" y="1564821"/>
            <a:ext cx="4860819" cy="874863"/>
            <a:chOff x="0" y="0"/>
            <a:chExt cx="1175433" cy="2115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5433" cy="211557"/>
            </a:xfrm>
            <a:custGeom>
              <a:avLst/>
              <a:gdLst/>
              <a:ahLst/>
              <a:cxnLst/>
              <a:rect r="r" b="b" t="t" l="l"/>
              <a:pathLst>
                <a:path h="211557" w="1175433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2671775"/>
            <a:ext cx="18350534" cy="6122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TỔNG KẾT,</a:t>
            </a:r>
          </a:p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PHÂN CÔNG</a:t>
            </a:r>
          </a:p>
          <a:p>
            <a:pPr algn="ctr">
              <a:lnSpc>
                <a:spcPts val="15905"/>
              </a:lnSpc>
            </a:pPr>
            <a:r>
              <a:rPr lang="en-US" sz="14865">
                <a:solidFill>
                  <a:srgbClr val="FFFFFF"/>
                </a:solidFill>
                <a:latin typeface="Saira Bold"/>
              </a:rPr>
              <a:t>CÔNG VIỆC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6142" y="1428045"/>
            <a:ext cx="3208576" cy="89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9394" y="4753382"/>
            <a:ext cx="4012544" cy="4114800"/>
          </a:xfrm>
          <a:custGeom>
            <a:avLst/>
            <a:gdLst/>
            <a:ahLst/>
            <a:cxnLst/>
            <a:rect r="r" b="b" t="t" l="l"/>
            <a:pathLst>
              <a:path h="4114800" w="4012544">
                <a:moveTo>
                  <a:pt x="0" y="0"/>
                </a:moveTo>
                <a:lnTo>
                  <a:pt x="4012543" y="0"/>
                </a:lnTo>
                <a:lnTo>
                  <a:pt x="4012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03566"/>
            <a:ext cx="8433891" cy="8840195"/>
          </a:xfrm>
          <a:custGeom>
            <a:avLst/>
            <a:gdLst/>
            <a:ahLst/>
            <a:cxnLst/>
            <a:rect r="r" b="b" t="t" l="l"/>
            <a:pathLst>
              <a:path h="8840195" w="8433891">
                <a:moveTo>
                  <a:pt x="0" y="0"/>
                </a:moveTo>
                <a:lnTo>
                  <a:pt x="8433891" y="0"/>
                </a:lnTo>
                <a:lnTo>
                  <a:pt x="8433891" y="8840195"/>
                </a:lnTo>
                <a:lnTo>
                  <a:pt x="0" y="884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9391">
            <a:off x="-4189586" y="-2779867"/>
            <a:ext cx="12482202" cy="9736117"/>
          </a:xfrm>
          <a:custGeom>
            <a:avLst/>
            <a:gdLst/>
            <a:ahLst/>
            <a:cxnLst/>
            <a:rect r="r" b="b" t="t" l="l"/>
            <a:pathLst>
              <a:path h="9736117" w="12482202">
                <a:moveTo>
                  <a:pt x="0" y="0"/>
                </a:moveTo>
                <a:lnTo>
                  <a:pt x="12482201" y="0"/>
                </a:lnTo>
                <a:lnTo>
                  <a:pt x="12482201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342239">
            <a:off x="503856" y="970166"/>
            <a:ext cx="9336394" cy="294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KẾT QUẢ ĐẠT ĐƯỢC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94572" y="2378420"/>
            <a:ext cx="5682876" cy="149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5"/>
              </a:lnSpc>
            </a:pPr>
            <a:r>
              <a:rPr lang="en-US" sz="2399">
                <a:solidFill>
                  <a:srgbClr val="000000"/>
                </a:solidFill>
                <a:latin typeface="Nunito Bold"/>
              </a:rPr>
              <a:t>PHÍA CLIENT: SỬ DỤNG NGÔN NGỮ C#, THIẾT KẾ ĐƯỢC ĐẦY ĐỦ CÁC GIAO DIỆN CẦN THIẾT BẰNG GODOT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94572" y="4270824"/>
            <a:ext cx="5682876" cy="304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5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unito Bold"/>
              </a:rPr>
              <a:t>PHÍA SERVER: SỬ DỤNG COCKROACHDB ĐỂ LÀM HỆ THỐNG CƠ SỞ DỮ LIỆU. QUẢN LÍ NHIỀU CLIENT QUA KẾT NỐI ĐA LUỒNG. XỬ LÝ KẾT NỐI QUA KÊNH BẢO MẬT (HTTPS/WSS/TLS).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3985" y="2773485"/>
            <a:ext cx="4740031" cy="4740031"/>
          </a:xfrm>
          <a:custGeom>
            <a:avLst/>
            <a:gdLst/>
            <a:ahLst/>
            <a:cxnLst/>
            <a:rect r="r" b="b" t="t" l="l"/>
            <a:pathLst>
              <a:path h="4740031" w="4740031">
                <a:moveTo>
                  <a:pt x="0" y="0"/>
                </a:moveTo>
                <a:lnTo>
                  <a:pt x="4740030" y="0"/>
                </a:lnTo>
                <a:lnTo>
                  <a:pt x="4740030" y="4740030"/>
                </a:lnTo>
                <a:lnTo>
                  <a:pt x="0" y="4740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3763" y="662942"/>
            <a:ext cx="4683703" cy="2845350"/>
          </a:xfrm>
          <a:custGeom>
            <a:avLst/>
            <a:gdLst/>
            <a:ahLst/>
            <a:cxnLst/>
            <a:rect r="r" b="b" t="t" l="l"/>
            <a:pathLst>
              <a:path h="2845350" w="4683703">
                <a:moveTo>
                  <a:pt x="0" y="0"/>
                </a:moveTo>
                <a:lnTo>
                  <a:pt x="4683704" y="0"/>
                </a:lnTo>
                <a:lnTo>
                  <a:pt x="4683704" y="2845350"/>
                </a:lnTo>
                <a:lnTo>
                  <a:pt x="0" y="284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719486" y="4450017"/>
            <a:ext cx="5539814" cy="3365437"/>
          </a:xfrm>
          <a:custGeom>
            <a:avLst/>
            <a:gdLst/>
            <a:ahLst/>
            <a:cxnLst/>
            <a:rect r="r" b="b" t="t" l="l"/>
            <a:pathLst>
              <a:path h="3365437" w="5539814">
                <a:moveTo>
                  <a:pt x="0" y="0"/>
                </a:moveTo>
                <a:lnTo>
                  <a:pt x="5539814" y="0"/>
                </a:lnTo>
                <a:lnTo>
                  <a:pt x="5539814" y="3365437"/>
                </a:lnTo>
                <a:lnTo>
                  <a:pt x="0" y="3365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128737" y="5143500"/>
            <a:ext cx="5535735" cy="2857823"/>
          </a:xfrm>
          <a:custGeom>
            <a:avLst/>
            <a:gdLst/>
            <a:ahLst/>
            <a:cxnLst/>
            <a:rect r="r" b="b" t="t" l="l"/>
            <a:pathLst>
              <a:path h="2857823" w="5535735">
                <a:moveTo>
                  <a:pt x="0" y="0"/>
                </a:moveTo>
                <a:lnTo>
                  <a:pt x="5535735" y="0"/>
                </a:lnTo>
                <a:lnTo>
                  <a:pt x="5535735" y="2857823"/>
                </a:lnTo>
                <a:lnTo>
                  <a:pt x="0" y="2857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1193" y="1646344"/>
            <a:ext cx="3533279" cy="5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CHỨC NĂNG KẾT BẠN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29965" y="6212048"/>
            <a:ext cx="3533279" cy="5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HỆ THỐNG XẾP HẠNG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547385" y="216570"/>
            <a:ext cx="4474004" cy="2309704"/>
            <a:chOff x="0" y="0"/>
            <a:chExt cx="5965338" cy="30796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5338" cy="3079606"/>
            </a:xfrm>
            <a:custGeom>
              <a:avLst/>
              <a:gdLst/>
              <a:ahLst/>
              <a:cxnLst/>
              <a:rect r="r" b="b" t="t" l="l"/>
              <a:pathLst>
                <a:path h="3079606" w="5965338">
                  <a:moveTo>
                    <a:pt x="0" y="0"/>
                  </a:moveTo>
                  <a:lnTo>
                    <a:pt x="5965338" y="0"/>
                  </a:lnTo>
                  <a:lnTo>
                    <a:pt x="5965338" y="3079606"/>
                  </a:lnTo>
                  <a:lnTo>
                    <a:pt x="0" y="307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27150" y="760869"/>
              <a:ext cx="4711038" cy="1386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Bungee"/>
                </a:rPr>
                <a:t>THÁCH ĐẤU TOP PLAYER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22754" y="1618632"/>
            <a:ext cx="4474004" cy="2309704"/>
            <a:chOff x="0" y="0"/>
            <a:chExt cx="5965338" cy="30796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65338" cy="3079606"/>
            </a:xfrm>
            <a:custGeom>
              <a:avLst/>
              <a:gdLst/>
              <a:ahLst/>
              <a:cxnLst/>
              <a:rect r="r" b="b" t="t" l="l"/>
              <a:pathLst>
                <a:path h="3079606" w="5965338">
                  <a:moveTo>
                    <a:pt x="0" y="0"/>
                  </a:moveTo>
                  <a:lnTo>
                    <a:pt x="5965338" y="0"/>
                  </a:lnTo>
                  <a:lnTo>
                    <a:pt x="5965338" y="3079606"/>
                  </a:lnTo>
                  <a:lnTo>
                    <a:pt x="0" y="307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627150" y="760869"/>
              <a:ext cx="4711038" cy="1386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Bungee"/>
                </a:rPr>
                <a:t>HỆ THỐNG TIỀN TỆ VÀ CỬA HÀNG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722754" y="5756435"/>
            <a:ext cx="3533279" cy="108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ungee"/>
              </a:rPr>
              <a:t>BỔ SUNG CÀI ĐẶT VÀ RESET PASSWORD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12686" y="8547165"/>
            <a:ext cx="14186018" cy="13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58"/>
              </a:lnSpc>
            </a:pPr>
            <a:r>
              <a:rPr lang="en-US" sz="10700">
                <a:solidFill>
                  <a:srgbClr val="3D397B"/>
                </a:solidFill>
                <a:latin typeface="Nunito Bold"/>
              </a:rPr>
              <a:t>HƯỚNG PHÁT TRIỂN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761985">
            <a:off x="809069" y="4031681"/>
            <a:ext cx="2168182" cy="588431"/>
          </a:xfrm>
          <a:custGeom>
            <a:avLst/>
            <a:gdLst/>
            <a:ahLst/>
            <a:cxnLst/>
            <a:rect r="r" b="b" t="t" l="l"/>
            <a:pathLst>
              <a:path h="588431" w="2168182">
                <a:moveTo>
                  <a:pt x="0" y="0"/>
                </a:moveTo>
                <a:lnTo>
                  <a:pt x="2168181" y="0"/>
                </a:lnTo>
                <a:lnTo>
                  <a:pt x="2168181" y="588430"/>
                </a:lnTo>
                <a:lnTo>
                  <a:pt x="0" y="58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040918">
            <a:off x="16112666" y="4531728"/>
            <a:ext cx="2168182" cy="588431"/>
          </a:xfrm>
          <a:custGeom>
            <a:avLst/>
            <a:gdLst/>
            <a:ahLst/>
            <a:cxnLst/>
            <a:rect r="r" b="b" t="t" l="l"/>
            <a:pathLst>
              <a:path h="588431" w="2168182">
                <a:moveTo>
                  <a:pt x="0" y="0"/>
                </a:moveTo>
                <a:lnTo>
                  <a:pt x="2168182" y="0"/>
                </a:lnTo>
                <a:lnTo>
                  <a:pt x="2168182" y="588431"/>
                </a:lnTo>
                <a:lnTo>
                  <a:pt x="0" y="588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9602940">
            <a:off x="1375944" y="-277740"/>
            <a:ext cx="2168182" cy="588431"/>
          </a:xfrm>
          <a:custGeom>
            <a:avLst/>
            <a:gdLst/>
            <a:ahLst/>
            <a:cxnLst/>
            <a:rect r="r" b="b" t="t" l="l"/>
            <a:pathLst>
              <a:path h="588431" w="2168182">
                <a:moveTo>
                  <a:pt x="0" y="0"/>
                </a:moveTo>
                <a:lnTo>
                  <a:pt x="2168182" y="0"/>
                </a:lnTo>
                <a:lnTo>
                  <a:pt x="2168182" y="588430"/>
                </a:lnTo>
                <a:lnTo>
                  <a:pt x="0" y="58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435112">
            <a:off x="15414613" y="368727"/>
            <a:ext cx="2168182" cy="588431"/>
          </a:xfrm>
          <a:custGeom>
            <a:avLst/>
            <a:gdLst/>
            <a:ahLst/>
            <a:cxnLst/>
            <a:rect r="r" b="b" t="t" l="l"/>
            <a:pathLst>
              <a:path h="588431" w="2168182">
                <a:moveTo>
                  <a:pt x="0" y="0"/>
                </a:moveTo>
                <a:lnTo>
                  <a:pt x="2168182" y="0"/>
                </a:lnTo>
                <a:lnTo>
                  <a:pt x="2168182" y="588431"/>
                </a:lnTo>
                <a:lnTo>
                  <a:pt x="0" y="588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395" y="4375599"/>
            <a:ext cx="6658511" cy="5693027"/>
          </a:xfrm>
          <a:custGeom>
            <a:avLst/>
            <a:gdLst/>
            <a:ahLst/>
            <a:cxnLst/>
            <a:rect r="r" b="b" t="t" l="l"/>
            <a:pathLst>
              <a:path h="5693027" w="6658511">
                <a:moveTo>
                  <a:pt x="0" y="0"/>
                </a:moveTo>
                <a:lnTo>
                  <a:pt x="6658511" y="0"/>
                </a:lnTo>
                <a:lnTo>
                  <a:pt x="6658511" y="5693026"/>
                </a:lnTo>
                <a:lnTo>
                  <a:pt x="0" y="569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9391">
            <a:off x="-3739420" y="-2865328"/>
            <a:ext cx="12482202" cy="9736117"/>
          </a:xfrm>
          <a:custGeom>
            <a:avLst/>
            <a:gdLst/>
            <a:ahLst/>
            <a:cxnLst/>
            <a:rect r="r" b="b" t="t" l="l"/>
            <a:pathLst>
              <a:path h="9736117" w="12482202">
                <a:moveTo>
                  <a:pt x="0" y="0"/>
                </a:moveTo>
                <a:lnTo>
                  <a:pt x="12482201" y="0"/>
                </a:lnTo>
                <a:lnTo>
                  <a:pt x="12482201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3906" y="-463583"/>
            <a:ext cx="10750583" cy="10750583"/>
          </a:xfrm>
          <a:custGeom>
            <a:avLst/>
            <a:gdLst/>
            <a:ahLst/>
            <a:cxnLst/>
            <a:rect r="r" b="b" t="t" l="l"/>
            <a:pathLst>
              <a:path h="10750583" w="10750583">
                <a:moveTo>
                  <a:pt x="0" y="0"/>
                </a:moveTo>
                <a:lnTo>
                  <a:pt x="10750582" y="0"/>
                </a:lnTo>
                <a:lnTo>
                  <a:pt x="10750582" y="10750583"/>
                </a:lnTo>
                <a:lnTo>
                  <a:pt x="0" y="10750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56691" y="2445216"/>
            <a:ext cx="7315200" cy="1768948"/>
          </a:xfrm>
          <a:custGeom>
            <a:avLst/>
            <a:gdLst/>
            <a:ahLst/>
            <a:cxnLst/>
            <a:rect r="r" b="b" t="t" l="l"/>
            <a:pathLst>
              <a:path h="1768948" w="7315200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04291" y="2292816"/>
            <a:ext cx="7315200" cy="1768948"/>
          </a:xfrm>
          <a:custGeom>
            <a:avLst/>
            <a:gdLst/>
            <a:ahLst/>
            <a:cxnLst/>
            <a:rect r="r" b="b" t="t" l="l"/>
            <a:pathLst>
              <a:path h="1768948" w="7315200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56691" y="4769600"/>
            <a:ext cx="7315200" cy="1768948"/>
          </a:xfrm>
          <a:custGeom>
            <a:avLst/>
            <a:gdLst/>
            <a:ahLst/>
            <a:cxnLst/>
            <a:rect r="r" b="b" t="t" l="l"/>
            <a:pathLst>
              <a:path h="1768948" w="7315200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04291" y="4612683"/>
            <a:ext cx="7315200" cy="1768948"/>
          </a:xfrm>
          <a:custGeom>
            <a:avLst/>
            <a:gdLst/>
            <a:ahLst/>
            <a:cxnLst/>
            <a:rect r="r" b="b" t="t" l="l"/>
            <a:pathLst>
              <a:path h="1768948" w="7315200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56691" y="7093984"/>
            <a:ext cx="7315200" cy="1768948"/>
          </a:xfrm>
          <a:custGeom>
            <a:avLst/>
            <a:gdLst/>
            <a:ahLst/>
            <a:cxnLst/>
            <a:rect r="r" b="b" t="t" l="l"/>
            <a:pathLst>
              <a:path h="1768948" w="7315200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04291" y="6932549"/>
            <a:ext cx="7315200" cy="1768948"/>
          </a:xfrm>
          <a:custGeom>
            <a:avLst/>
            <a:gdLst/>
            <a:ahLst/>
            <a:cxnLst/>
            <a:rect r="r" b="b" t="t" l="l"/>
            <a:pathLst>
              <a:path h="1768948" w="7315200">
                <a:moveTo>
                  <a:pt x="0" y="0"/>
                </a:moveTo>
                <a:lnTo>
                  <a:pt x="7315200" y="0"/>
                </a:lnTo>
                <a:lnTo>
                  <a:pt x="7315200" y="1768949"/>
                </a:lnTo>
                <a:lnTo>
                  <a:pt x="0" y="1768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342239">
            <a:off x="503856" y="970166"/>
            <a:ext cx="9336394" cy="294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TỐI ƯU</a:t>
            </a:r>
          </a:p>
          <a:p>
            <a:pPr>
              <a:lnSpc>
                <a:spcPts val="11280"/>
              </a:lnSpc>
            </a:pPr>
            <a:r>
              <a:rPr lang="en-US" sz="12000">
                <a:solidFill>
                  <a:srgbClr val="FFFFFF"/>
                </a:solidFill>
                <a:latin typeface="Nunito Bold"/>
              </a:rPr>
              <a:t>HIỆU SUẤT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5994" y="2555949"/>
            <a:ext cx="5991795" cy="110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SỬ DỤNG CÁC KỸ THUẬT TỐI ƯU MÃ HÓA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65994" y="5161565"/>
            <a:ext cx="5991795" cy="53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TỐI ƯU HÓA TẢI TRANG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5994" y="7481432"/>
            <a:ext cx="5991795" cy="53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2683">
                <a:solidFill>
                  <a:srgbClr val="000000"/>
                </a:solidFill>
                <a:latin typeface="Saira Bold"/>
              </a:rPr>
              <a:t>TỐI ƯU HÓA CƠ SỞ DỮ LIỆU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0998" y="3690179"/>
            <a:ext cx="1716514" cy="1783391"/>
          </a:xfrm>
          <a:custGeom>
            <a:avLst/>
            <a:gdLst/>
            <a:ahLst/>
            <a:cxnLst/>
            <a:rect r="r" b="b" t="t" l="l"/>
            <a:pathLst>
              <a:path h="1783391" w="1716514">
                <a:moveTo>
                  <a:pt x="0" y="0"/>
                </a:moveTo>
                <a:lnTo>
                  <a:pt x="1716514" y="0"/>
                </a:lnTo>
                <a:lnTo>
                  <a:pt x="1716514" y="1783391"/>
                </a:lnTo>
                <a:lnTo>
                  <a:pt x="0" y="1783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65271" y="5026790"/>
            <a:ext cx="5985348" cy="5925494"/>
          </a:xfrm>
          <a:custGeom>
            <a:avLst/>
            <a:gdLst/>
            <a:ahLst/>
            <a:cxnLst/>
            <a:rect r="r" b="b" t="t" l="l"/>
            <a:pathLst>
              <a:path h="5925494" w="5985348">
                <a:moveTo>
                  <a:pt x="5985348" y="0"/>
                </a:moveTo>
                <a:lnTo>
                  <a:pt x="0" y="0"/>
                </a:lnTo>
                <a:lnTo>
                  <a:pt x="0" y="5925495"/>
                </a:lnTo>
                <a:lnTo>
                  <a:pt x="5985348" y="5925495"/>
                </a:lnTo>
                <a:lnTo>
                  <a:pt x="598534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911957" y="167480"/>
            <a:ext cx="2215918" cy="21716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226158" y="2339079"/>
          <a:ext cx="10901717" cy="7877175"/>
        </p:xfrm>
        <a:graphic>
          <a:graphicData uri="http://schemas.openxmlformats.org/drawingml/2006/table">
            <a:tbl>
              <a:tblPr/>
              <a:tblGrid>
                <a:gridCol w="967104"/>
                <a:gridCol w="2775736"/>
                <a:gridCol w="1551712"/>
                <a:gridCol w="2702660"/>
                <a:gridCol w="1477517"/>
                <a:gridCol w="1426988"/>
              </a:tblGrid>
              <a:tr h="13919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STT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TÊN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MSSV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NỘI DUNG CÔNG VIỆC PHỤ TRÁCH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MỨC ĐỘ 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 Bold"/>
                        </a:rPr>
                        <a:t>TỰ ĐÁNH GIÁ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3919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PHẠM THIỀU GIA KHANG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21520967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THIẾT KẾ WINING SCENE, SETTINGS, ABOUT 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919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NGÔ KHÁNH TRÌNH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21522716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THIẾT KẾ CÁC ELEMENT, LÀM SLIDE, BÁO CÁO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23093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PHAN BÁ CƯỜNG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21521907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THIẾT KẾ SIGN UP, SIGN IN, RESEST PASSWORD, GIAO DIỆN PHÒNG CHỜ VÀ GIAO DIỆN KẾT THÚC GAME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919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PHAN VĂN ĐÔ(*)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21520722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NETWORD STACK, BUILD GAME, VIẾT SERVER MODULE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HOÀN THÀNH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unito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1709391">
            <a:off x="-4256278" y="-3196688"/>
            <a:ext cx="12482202" cy="9736117"/>
          </a:xfrm>
          <a:custGeom>
            <a:avLst/>
            <a:gdLst/>
            <a:ahLst/>
            <a:cxnLst/>
            <a:rect r="r" b="b" t="t" l="l"/>
            <a:pathLst>
              <a:path h="9736117" w="12482202">
                <a:moveTo>
                  <a:pt x="0" y="0"/>
                </a:moveTo>
                <a:lnTo>
                  <a:pt x="12482202" y="0"/>
                </a:lnTo>
                <a:lnTo>
                  <a:pt x="12482202" y="9736117"/>
                </a:lnTo>
                <a:lnTo>
                  <a:pt x="0" y="97361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342239">
            <a:off x="351975" y="569958"/>
            <a:ext cx="8287909" cy="26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54"/>
              </a:lnSpc>
            </a:pPr>
            <a:r>
              <a:rPr lang="en-US" sz="10696">
                <a:solidFill>
                  <a:srgbClr val="FFFFFF"/>
                </a:solidFill>
                <a:latin typeface="Nunito Bold"/>
              </a:rPr>
              <a:t>PHÂN CHIA CÔNG VIỆC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49161" y="3521754"/>
            <a:ext cx="10287000" cy="102870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A3B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43731" lIns="43731" bIns="43731" rIns="43731"/>
            <a:lstStyle/>
            <a:p>
              <a:pPr algn="ctr">
                <a:lnSpc>
                  <a:spcPts val="335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99612" y="2032125"/>
            <a:ext cx="7765835" cy="2979257"/>
          </a:xfrm>
          <a:custGeom>
            <a:avLst/>
            <a:gdLst/>
            <a:ahLst/>
            <a:cxnLst/>
            <a:rect r="r" b="b" t="t" l="l"/>
            <a:pathLst>
              <a:path h="2979257" w="7765835">
                <a:moveTo>
                  <a:pt x="0" y="0"/>
                </a:moveTo>
                <a:lnTo>
                  <a:pt x="7765835" y="0"/>
                </a:lnTo>
                <a:lnTo>
                  <a:pt x="7765835" y="2979257"/>
                </a:lnTo>
                <a:lnTo>
                  <a:pt x="0" y="297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73051" y="4233910"/>
            <a:ext cx="16172498" cy="7909822"/>
          </a:xfrm>
          <a:custGeom>
            <a:avLst/>
            <a:gdLst/>
            <a:ahLst/>
            <a:cxnLst/>
            <a:rect r="r" b="b" t="t" l="l"/>
            <a:pathLst>
              <a:path h="7909822" w="16172498">
                <a:moveTo>
                  <a:pt x="0" y="0"/>
                </a:moveTo>
                <a:lnTo>
                  <a:pt x="16172498" y="0"/>
                </a:lnTo>
                <a:lnTo>
                  <a:pt x="16172498" y="7909821"/>
                </a:lnTo>
                <a:lnTo>
                  <a:pt x="0" y="790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5444614" y="5240957"/>
            <a:ext cx="16172498" cy="7909822"/>
          </a:xfrm>
          <a:custGeom>
            <a:avLst/>
            <a:gdLst/>
            <a:ahLst/>
            <a:cxnLst/>
            <a:rect r="r" b="b" t="t" l="l"/>
            <a:pathLst>
              <a:path h="7909822" w="16172498">
                <a:moveTo>
                  <a:pt x="16172498" y="0"/>
                </a:moveTo>
                <a:lnTo>
                  <a:pt x="0" y="0"/>
                </a:lnTo>
                <a:lnTo>
                  <a:pt x="0" y="7909822"/>
                </a:lnTo>
                <a:lnTo>
                  <a:pt x="16172498" y="7909822"/>
                </a:lnTo>
                <a:lnTo>
                  <a:pt x="161724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15927" y="1927116"/>
            <a:ext cx="4634917" cy="6231318"/>
          </a:xfrm>
          <a:custGeom>
            <a:avLst/>
            <a:gdLst/>
            <a:ahLst/>
            <a:cxnLst/>
            <a:rect r="r" b="b" t="t" l="l"/>
            <a:pathLst>
              <a:path h="6231318" w="4634917">
                <a:moveTo>
                  <a:pt x="0" y="0"/>
                </a:moveTo>
                <a:lnTo>
                  <a:pt x="4634917" y="0"/>
                </a:lnTo>
                <a:lnTo>
                  <a:pt x="4634917" y="6231318"/>
                </a:lnTo>
                <a:lnTo>
                  <a:pt x="0" y="6231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31450">
            <a:off x="640020" y="7619680"/>
            <a:ext cx="18813396" cy="4994101"/>
          </a:xfrm>
          <a:custGeom>
            <a:avLst/>
            <a:gdLst/>
            <a:ahLst/>
            <a:cxnLst/>
            <a:rect r="r" b="b" t="t" l="l"/>
            <a:pathLst>
              <a:path h="4994101" w="18813396">
                <a:moveTo>
                  <a:pt x="18813396" y="0"/>
                </a:moveTo>
                <a:lnTo>
                  <a:pt x="0" y="0"/>
                </a:lnTo>
                <a:lnTo>
                  <a:pt x="0" y="4994101"/>
                </a:lnTo>
                <a:lnTo>
                  <a:pt x="18813396" y="4994101"/>
                </a:lnTo>
                <a:lnTo>
                  <a:pt x="188133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65659" y="1267017"/>
            <a:ext cx="3988717" cy="1530217"/>
          </a:xfrm>
          <a:custGeom>
            <a:avLst/>
            <a:gdLst/>
            <a:ahLst/>
            <a:cxnLst/>
            <a:rect r="r" b="b" t="t" l="l"/>
            <a:pathLst>
              <a:path h="1530217" w="3988717">
                <a:moveTo>
                  <a:pt x="0" y="0"/>
                </a:moveTo>
                <a:lnTo>
                  <a:pt x="3988718" y="0"/>
                </a:lnTo>
                <a:lnTo>
                  <a:pt x="3988718" y="1530217"/>
                </a:lnTo>
                <a:lnTo>
                  <a:pt x="0" y="1530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562377">
            <a:off x="-7006824" y="7508676"/>
            <a:ext cx="19649727" cy="5216109"/>
          </a:xfrm>
          <a:custGeom>
            <a:avLst/>
            <a:gdLst/>
            <a:ahLst/>
            <a:cxnLst/>
            <a:rect r="r" b="b" t="t" l="l"/>
            <a:pathLst>
              <a:path h="5216109" w="19649727">
                <a:moveTo>
                  <a:pt x="19649727" y="0"/>
                </a:moveTo>
                <a:lnTo>
                  <a:pt x="0" y="0"/>
                </a:lnTo>
                <a:lnTo>
                  <a:pt x="0" y="5216109"/>
                </a:lnTo>
                <a:lnTo>
                  <a:pt x="19649727" y="5216109"/>
                </a:lnTo>
                <a:lnTo>
                  <a:pt x="196497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17137" y="2882959"/>
            <a:ext cx="11253727" cy="357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05"/>
              </a:lnSpc>
              <a:spcBef>
                <a:spcPct val="0"/>
              </a:spcBef>
            </a:pPr>
            <a:r>
              <a:rPr lang="en-US" sz="13553" u="none">
                <a:solidFill>
                  <a:srgbClr val="FFFFFF"/>
                </a:solidFill>
                <a:latin typeface="Handyman"/>
              </a:rPr>
              <a:t>THANK YOU FOR LISTENING!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36240">
            <a:off x="11776125" y="7701898"/>
            <a:ext cx="6107802" cy="2810368"/>
          </a:xfrm>
          <a:custGeom>
            <a:avLst/>
            <a:gdLst/>
            <a:ahLst/>
            <a:cxnLst/>
            <a:rect r="r" b="b" t="t" l="l"/>
            <a:pathLst>
              <a:path h="2810368" w="6107802">
                <a:moveTo>
                  <a:pt x="0" y="0"/>
                </a:moveTo>
                <a:lnTo>
                  <a:pt x="6107802" y="0"/>
                </a:lnTo>
                <a:lnTo>
                  <a:pt x="6107802" y="2810368"/>
                </a:lnTo>
                <a:lnTo>
                  <a:pt x="0" y="28103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30720" r="-1789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486" y="1513517"/>
            <a:ext cx="15865028" cy="7660113"/>
            <a:chOff x="0" y="0"/>
            <a:chExt cx="3798020" cy="1833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8020" cy="1833799"/>
            </a:xfrm>
            <a:custGeom>
              <a:avLst/>
              <a:gdLst/>
              <a:ahLst/>
              <a:cxnLst/>
              <a:rect r="r" b="b" t="t" l="l"/>
              <a:pathLst>
                <a:path h="1833799" w="3798020">
                  <a:moveTo>
                    <a:pt x="24887" y="0"/>
                  </a:moveTo>
                  <a:lnTo>
                    <a:pt x="3773133" y="0"/>
                  </a:lnTo>
                  <a:cubicBezTo>
                    <a:pt x="3779734" y="0"/>
                    <a:pt x="3786064" y="2622"/>
                    <a:pt x="3790731" y="7289"/>
                  </a:cubicBezTo>
                  <a:cubicBezTo>
                    <a:pt x="3795399" y="11957"/>
                    <a:pt x="3798020" y="18287"/>
                    <a:pt x="3798020" y="24887"/>
                  </a:cubicBezTo>
                  <a:lnTo>
                    <a:pt x="3798020" y="1808911"/>
                  </a:lnTo>
                  <a:cubicBezTo>
                    <a:pt x="3798020" y="1815512"/>
                    <a:pt x="3795399" y="1821842"/>
                    <a:pt x="3790731" y="1826509"/>
                  </a:cubicBezTo>
                  <a:cubicBezTo>
                    <a:pt x="3786064" y="1831177"/>
                    <a:pt x="3779734" y="1833799"/>
                    <a:pt x="3773133" y="1833799"/>
                  </a:cubicBezTo>
                  <a:lnTo>
                    <a:pt x="24887" y="1833799"/>
                  </a:lnTo>
                  <a:cubicBezTo>
                    <a:pt x="18287" y="1833799"/>
                    <a:pt x="11957" y="1831177"/>
                    <a:pt x="7289" y="1826509"/>
                  </a:cubicBezTo>
                  <a:cubicBezTo>
                    <a:pt x="2622" y="1821842"/>
                    <a:pt x="0" y="1815512"/>
                    <a:pt x="0" y="1808911"/>
                  </a:cubicBezTo>
                  <a:lnTo>
                    <a:pt x="0" y="24887"/>
                  </a:lnTo>
                  <a:cubicBezTo>
                    <a:pt x="0" y="18287"/>
                    <a:pt x="2622" y="11957"/>
                    <a:pt x="7289" y="7289"/>
                  </a:cubicBezTo>
                  <a:cubicBezTo>
                    <a:pt x="11957" y="2622"/>
                    <a:pt x="18287" y="0"/>
                    <a:pt x="24887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05106" y="674269"/>
            <a:ext cx="12477787" cy="172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8"/>
              </a:lnSpc>
            </a:pPr>
            <a:r>
              <a:rPr lang="en-US" sz="11662">
                <a:solidFill>
                  <a:srgbClr val="FAFDFC"/>
                </a:solidFill>
                <a:latin typeface="Saira Bold"/>
              </a:rPr>
              <a:t>Thành viên nhóm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93474" y="3297193"/>
            <a:ext cx="4610561" cy="71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Phan Văn Đô (*)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83949" y="4318514"/>
            <a:ext cx="4409315" cy="71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Phan Bá Cường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3643" y="5343023"/>
            <a:ext cx="4941673" cy="71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Ngô Khánh Trình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66018" y="6367532"/>
            <a:ext cx="6644645" cy="71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Phạm Thiều Gia Khang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66356" y="6367532"/>
            <a:ext cx="3308001" cy="71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-21520967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66356" y="4377653"/>
            <a:ext cx="3308001" cy="71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-21521907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66356" y="3228334"/>
            <a:ext cx="3308001" cy="71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-21520722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66356" y="5379287"/>
            <a:ext cx="3257982" cy="71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4800">
                <a:solidFill>
                  <a:srgbClr val="FAFDFC"/>
                </a:solidFill>
                <a:latin typeface="Nunito Bold"/>
              </a:rPr>
              <a:t>-21522716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486" y="1113369"/>
            <a:ext cx="15865028" cy="8060261"/>
            <a:chOff x="0" y="0"/>
            <a:chExt cx="3798020" cy="1929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8020" cy="1929592"/>
            </a:xfrm>
            <a:custGeom>
              <a:avLst/>
              <a:gdLst/>
              <a:ahLst/>
              <a:cxnLst/>
              <a:rect r="r" b="b" t="t" l="l"/>
              <a:pathLst>
                <a:path h="1929592" w="3798020">
                  <a:moveTo>
                    <a:pt x="24887" y="0"/>
                  </a:moveTo>
                  <a:lnTo>
                    <a:pt x="3773133" y="0"/>
                  </a:lnTo>
                  <a:cubicBezTo>
                    <a:pt x="3779734" y="0"/>
                    <a:pt x="3786064" y="2622"/>
                    <a:pt x="3790731" y="7289"/>
                  </a:cubicBezTo>
                  <a:cubicBezTo>
                    <a:pt x="3795399" y="11957"/>
                    <a:pt x="3798020" y="18287"/>
                    <a:pt x="3798020" y="24887"/>
                  </a:cubicBezTo>
                  <a:lnTo>
                    <a:pt x="3798020" y="1904705"/>
                  </a:lnTo>
                  <a:cubicBezTo>
                    <a:pt x="3798020" y="1911305"/>
                    <a:pt x="3795399" y="1917636"/>
                    <a:pt x="3790731" y="1922303"/>
                  </a:cubicBezTo>
                  <a:cubicBezTo>
                    <a:pt x="3786064" y="1926970"/>
                    <a:pt x="3779734" y="1929592"/>
                    <a:pt x="3773133" y="1929592"/>
                  </a:cubicBezTo>
                  <a:lnTo>
                    <a:pt x="24887" y="1929592"/>
                  </a:lnTo>
                  <a:cubicBezTo>
                    <a:pt x="18287" y="1929592"/>
                    <a:pt x="11957" y="1926970"/>
                    <a:pt x="7289" y="1922303"/>
                  </a:cubicBezTo>
                  <a:cubicBezTo>
                    <a:pt x="2622" y="1917636"/>
                    <a:pt x="0" y="1911305"/>
                    <a:pt x="0" y="1904705"/>
                  </a:cubicBezTo>
                  <a:lnTo>
                    <a:pt x="0" y="24887"/>
                  </a:lnTo>
                  <a:cubicBezTo>
                    <a:pt x="0" y="18287"/>
                    <a:pt x="2622" y="11957"/>
                    <a:pt x="7289" y="7289"/>
                  </a:cubicBezTo>
                  <a:cubicBezTo>
                    <a:pt x="11957" y="2622"/>
                    <a:pt x="18287" y="0"/>
                    <a:pt x="24887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74107" y="189452"/>
            <a:ext cx="15539786" cy="172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8"/>
              </a:lnSpc>
            </a:pPr>
            <a:r>
              <a:rPr lang="en-US" sz="11662">
                <a:solidFill>
                  <a:srgbClr val="FAFDFC"/>
                </a:solidFill>
                <a:latin typeface="Saira Bold"/>
              </a:rPr>
              <a:t>Nội dung thuyết trình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45674" y="2833293"/>
            <a:ext cx="1073379" cy="107337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59955" y="3040431"/>
            <a:ext cx="844817" cy="66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35829" y="3116604"/>
            <a:ext cx="4262746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TỔNG QUAN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03333" y="2833280"/>
            <a:ext cx="1073379" cy="107337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717614" y="3040391"/>
            <a:ext cx="844817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28416" y="3116591"/>
            <a:ext cx="5785366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THIẾT KẾ HỆ THỐNG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45674" y="6446413"/>
            <a:ext cx="1073379" cy="107337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59955" y="6653524"/>
            <a:ext cx="844817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69101" y="6453513"/>
            <a:ext cx="6074899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HIỆN THỰC</a:t>
            </a:r>
          </a:p>
          <a:p>
            <a:pPr marL="0" indent="0" lvl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HỆ THỐNG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489053" y="6367788"/>
            <a:ext cx="1073379" cy="107337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FAFDFC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603333" y="6574899"/>
            <a:ext cx="844817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0"/>
              </a:lnSpc>
              <a:spcBef>
                <a:spcPct val="0"/>
              </a:spcBef>
            </a:pPr>
            <a:r>
              <a:rPr lang="en-US" sz="4500" u="none">
                <a:solidFill>
                  <a:srgbClr val="FFFFFF"/>
                </a:solidFill>
                <a:latin typeface="Handyman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05332" y="6098649"/>
            <a:ext cx="6074899" cy="169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TỔNG KẾT,</a:t>
            </a:r>
          </a:p>
          <a:p>
            <a:pPr>
              <a:lnSpc>
                <a:spcPts val="4410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PHÂN CÔNG</a:t>
            </a:r>
          </a:p>
          <a:p>
            <a:pPr marL="0" indent="0" lvl="0">
              <a:lnSpc>
                <a:spcPts val="441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unito Bold"/>
              </a:rPr>
              <a:t>CÔNG VIỆC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53736" y="2551774"/>
            <a:ext cx="4860819" cy="874863"/>
            <a:chOff x="0" y="0"/>
            <a:chExt cx="1175433" cy="2115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5433" cy="211557"/>
            </a:xfrm>
            <a:custGeom>
              <a:avLst/>
              <a:gdLst/>
              <a:ahLst/>
              <a:cxnLst/>
              <a:rect r="r" b="b" t="t" l="l"/>
              <a:pathLst>
                <a:path h="211557" w="1175433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17325" y="4330192"/>
            <a:ext cx="13031905" cy="201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52"/>
              </a:lnSpc>
            </a:pPr>
            <a:r>
              <a:rPr lang="en-US" sz="15800">
                <a:solidFill>
                  <a:srgbClr val="FFFFFF"/>
                </a:solidFill>
                <a:latin typeface="Saira Bold"/>
              </a:rPr>
              <a:t>TỔNG QUAN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8670" y="2413749"/>
            <a:ext cx="4825840" cy="89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75399" y="3283588"/>
            <a:ext cx="11112601" cy="6720275"/>
            <a:chOff x="0" y="0"/>
            <a:chExt cx="2660309" cy="1608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0310" cy="1608805"/>
            </a:xfrm>
            <a:custGeom>
              <a:avLst/>
              <a:gdLst/>
              <a:ahLst/>
              <a:cxnLst/>
              <a:rect r="r" b="b" t="t" l="l"/>
              <a:pathLst>
                <a:path h="1608805" w="2660310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09756" y="2954615"/>
            <a:ext cx="11112601" cy="6720275"/>
            <a:chOff x="0" y="0"/>
            <a:chExt cx="2660309" cy="160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60310" cy="1608805"/>
            </a:xfrm>
            <a:custGeom>
              <a:avLst/>
              <a:gdLst/>
              <a:ahLst/>
              <a:cxnLst/>
              <a:rect r="r" b="b" t="t" l="l"/>
              <a:pathLst>
                <a:path h="1608805" w="2660310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11820" y="58746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482784" y="294542"/>
            <a:ext cx="7871197" cy="9350234"/>
          </a:xfrm>
          <a:custGeom>
            <a:avLst/>
            <a:gdLst/>
            <a:ahLst/>
            <a:cxnLst/>
            <a:rect r="r" b="b" t="t" l="l"/>
            <a:pathLst>
              <a:path h="9350234" w="7871197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919623">
            <a:off x="3468800" y="7500247"/>
            <a:ext cx="800840" cy="863651"/>
          </a:xfrm>
          <a:custGeom>
            <a:avLst/>
            <a:gdLst/>
            <a:ahLst/>
            <a:cxnLst/>
            <a:rect r="r" b="b" t="t" l="l"/>
            <a:pathLst>
              <a:path h="863651" w="800840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919623">
            <a:off x="4835514" y="8826475"/>
            <a:ext cx="800840" cy="863651"/>
          </a:xfrm>
          <a:custGeom>
            <a:avLst/>
            <a:gdLst/>
            <a:ahLst/>
            <a:cxnLst/>
            <a:rect r="r" b="b" t="t" l="l"/>
            <a:pathLst>
              <a:path h="863651" w="800840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919623">
            <a:off x="2309877" y="6185911"/>
            <a:ext cx="800840" cy="863651"/>
          </a:xfrm>
          <a:custGeom>
            <a:avLst/>
            <a:gdLst/>
            <a:ahLst/>
            <a:cxnLst/>
            <a:rect r="r" b="b" t="t" l="l"/>
            <a:pathLst>
              <a:path h="863651" w="800840">
                <a:moveTo>
                  <a:pt x="0" y="0"/>
                </a:moveTo>
                <a:lnTo>
                  <a:pt x="800839" y="0"/>
                </a:lnTo>
                <a:lnTo>
                  <a:pt x="800839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41905" y="7512911"/>
            <a:ext cx="838321" cy="83832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41905" y="8929327"/>
            <a:ext cx="838321" cy="83832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450060" y="8929327"/>
            <a:ext cx="838321" cy="83832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919623">
            <a:off x="4957809" y="6185911"/>
            <a:ext cx="800840" cy="863651"/>
          </a:xfrm>
          <a:custGeom>
            <a:avLst/>
            <a:gdLst/>
            <a:ahLst/>
            <a:cxnLst/>
            <a:rect r="r" b="b" t="t" l="l"/>
            <a:pathLst>
              <a:path h="863651" w="800840">
                <a:moveTo>
                  <a:pt x="0" y="0"/>
                </a:moveTo>
                <a:lnTo>
                  <a:pt x="800840" y="0"/>
                </a:lnTo>
                <a:lnTo>
                  <a:pt x="800840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-342239">
            <a:off x="5464025" y="1368744"/>
            <a:ext cx="11456596" cy="152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Giới thiệu đề tài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66059" y="3601295"/>
            <a:ext cx="7999996" cy="3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Tic Tak Toe là một trò chơi đơn giản và phổ biến được chơi trên một bảng 3x3. Hai người chơi sẽ lần lượt đánh dấu các ô trên bảng bằng các ký hiệu X hoặc O. Người chơi nào đạt được ba ký hiệu của mình liên tiếp trên một hàng, một cột hoặc đường chéo đều thắng trò chơi.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Đây là một trong trò chơi giải trí cổ điển khá đơn giản vậy nên nhóm chúng tôi sẽ cải tiến thêm về trò chơi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Thay vì là 3x3 truyền thống, cải tiến bảng tối đa 15x15 ô và luật chơi mới là phải đạt liên tục năm ký hiệu của mình trên một đường mới thắng được trò chơi.</a:t>
            </a:r>
          </a:p>
          <a:p>
            <a:pPr algn="just">
              <a:lnSpc>
                <a:spcPts val="2774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366059" y="7663008"/>
            <a:ext cx="7999996" cy="170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 TikTakToe game gồm 2 chế độ chơi: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· Classic mode: có thể chọn chơi online 2 người chơi hoặc chơi với AI (đang phát triển).</a:t>
            </a:r>
          </a:p>
          <a:p>
            <a:pPr algn="just">
              <a:lnSpc>
                <a:spcPts val="2774"/>
              </a:lnSpc>
            </a:pPr>
            <a:r>
              <a:rPr lang="en-US" sz="2184">
                <a:solidFill>
                  <a:srgbClr val="FAFDFC"/>
                </a:solidFill>
                <a:latin typeface="Nunito Bold"/>
              </a:rPr>
              <a:t>· Advanture mode: chơi online với 4 người chơi.</a:t>
            </a:r>
          </a:p>
          <a:p>
            <a:pPr algn="just">
              <a:lnSpc>
                <a:spcPts val="277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75399" y="2538025"/>
            <a:ext cx="11112601" cy="6720275"/>
            <a:chOff x="0" y="0"/>
            <a:chExt cx="2660309" cy="1608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0310" cy="1608805"/>
            </a:xfrm>
            <a:custGeom>
              <a:avLst/>
              <a:gdLst/>
              <a:ahLst/>
              <a:cxnLst/>
              <a:rect r="r" b="b" t="t" l="l"/>
              <a:pathLst>
                <a:path h="1608805" w="2660310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09756" y="2209052"/>
            <a:ext cx="11112601" cy="6720275"/>
            <a:chOff x="0" y="0"/>
            <a:chExt cx="2660309" cy="160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60310" cy="1608805"/>
            </a:xfrm>
            <a:custGeom>
              <a:avLst/>
              <a:gdLst/>
              <a:ahLst/>
              <a:cxnLst/>
              <a:rect r="r" b="b" t="t" l="l"/>
              <a:pathLst>
                <a:path h="1608805" w="2660310">
                  <a:moveTo>
                    <a:pt x="35531" y="0"/>
                  </a:moveTo>
                  <a:lnTo>
                    <a:pt x="2624779" y="0"/>
                  </a:lnTo>
                  <a:cubicBezTo>
                    <a:pt x="2634202" y="0"/>
                    <a:pt x="2643240" y="3743"/>
                    <a:pt x="2649903" y="10407"/>
                  </a:cubicBezTo>
                  <a:cubicBezTo>
                    <a:pt x="2656566" y="17070"/>
                    <a:pt x="2660310" y="26107"/>
                    <a:pt x="2660310" y="35531"/>
                  </a:cubicBezTo>
                  <a:lnTo>
                    <a:pt x="2660310" y="1573275"/>
                  </a:lnTo>
                  <a:cubicBezTo>
                    <a:pt x="2660310" y="1582698"/>
                    <a:pt x="2656566" y="1591735"/>
                    <a:pt x="2649903" y="1598399"/>
                  </a:cubicBezTo>
                  <a:cubicBezTo>
                    <a:pt x="2643240" y="1605062"/>
                    <a:pt x="2634202" y="1608805"/>
                    <a:pt x="2624779" y="1608805"/>
                  </a:cubicBezTo>
                  <a:lnTo>
                    <a:pt x="35531" y="1608805"/>
                  </a:lnTo>
                  <a:cubicBezTo>
                    <a:pt x="15908" y="1608805"/>
                    <a:pt x="0" y="1592898"/>
                    <a:pt x="0" y="1573275"/>
                  </a:cubicBezTo>
                  <a:lnTo>
                    <a:pt x="0" y="35531"/>
                  </a:lnTo>
                  <a:cubicBezTo>
                    <a:pt x="0" y="26107"/>
                    <a:pt x="3743" y="17070"/>
                    <a:pt x="10407" y="10407"/>
                  </a:cubicBezTo>
                  <a:cubicBezTo>
                    <a:pt x="17070" y="3743"/>
                    <a:pt x="26107" y="0"/>
                    <a:pt x="35531" y="0"/>
                  </a:cubicBezTo>
                  <a:close/>
                </a:path>
              </a:pathLst>
            </a:custGeom>
            <a:solidFill>
              <a:srgbClr val="20252F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-342239">
            <a:off x="5541580" y="400304"/>
            <a:ext cx="9651453" cy="294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Cơ sở</a:t>
            </a:r>
          </a:p>
          <a:p>
            <a:pPr>
              <a:lnSpc>
                <a:spcPts val="11280"/>
              </a:lnSpc>
            </a:pPr>
            <a:r>
              <a:rPr lang="en-US" sz="12000">
                <a:solidFill>
                  <a:srgbClr val="FAFDFC"/>
                </a:solidFill>
                <a:latin typeface="Nunito Bold"/>
              </a:rPr>
              <a:t>lý thuyết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573932" y="3351242"/>
            <a:ext cx="1752434" cy="175242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562859" y="3351242"/>
            <a:ext cx="1752434" cy="1752427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4245385" y="3351242"/>
            <a:ext cx="1752434" cy="1752427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573932" y="6022083"/>
            <a:ext cx="1752434" cy="1752427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5832" t="0" r="-35832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840841" y="6048875"/>
            <a:ext cx="1752434" cy="1752427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3991905" y="6022083"/>
            <a:ext cx="1752434" cy="1752427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0277" t="0" r="-40277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081823" y="5176378"/>
            <a:ext cx="2736652" cy="39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1. NGÔN NGỮ LẬP TRÌNH: C#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16525" y="5168127"/>
            <a:ext cx="2499063" cy="40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sz="1820">
                <a:solidFill>
                  <a:srgbClr val="FAFDFC"/>
                </a:solidFill>
                <a:latin typeface="Handyman"/>
              </a:rPr>
              <a:t>2. GAME ENGINE: GODOT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01405" y="5168127"/>
            <a:ext cx="2640393" cy="39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3. GAME SERVER: NAKAMA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91844" y="7876179"/>
            <a:ext cx="3516609" cy="39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4. CƠ SỞ DỮ LIỆU: COCKROACHDB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40290" y="7858451"/>
            <a:ext cx="4960330" cy="39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1799">
                <a:solidFill>
                  <a:srgbClr val="FAFDFC"/>
                </a:solidFill>
                <a:latin typeface="Handyman"/>
              </a:rPr>
              <a:t>5. GIAO THỨC MẠNG: REST API VÀ WEBSOCKET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811820" y="58746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2482784" y="294542"/>
            <a:ext cx="7871197" cy="9350234"/>
          </a:xfrm>
          <a:custGeom>
            <a:avLst/>
            <a:gdLst/>
            <a:ahLst/>
            <a:cxnLst/>
            <a:rect r="r" b="b" t="t" l="l"/>
            <a:pathLst>
              <a:path h="9350234" w="7871197">
                <a:moveTo>
                  <a:pt x="0" y="0"/>
                </a:moveTo>
                <a:lnTo>
                  <a:pt x="7871197" y="0"/>
                </a:lnTo>
                <a:lnTo>
                  <a:pt x="7871197" y="9350234"/>
                </a:lnTo>
                <a:lnTo>
                  <a:pt x="0" y="9350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919623">
            <a:off x="3468800" y="7500247"/>
            <a:ext cx="800840" cy="863651"/>
          </a:xfrm>
          <a:custGeom>
            <a:avLst/>
            <a:gdLst/>
            <a:ahLst/>
            <a:cxnLst/>
            <a:rect r="r" b="b" t="t" l="l"/>
            <a:pathLst>
              <a:path h="863651" w="800840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919623">
            <a:off x="4835514" y="8826475"/>
            <a:ext cx="800840" cy="863651"/>
          </a:xfrm>
          <a:custGeom>
            <a:avLst/>
            <a:gdLst/>
            <a:ahLst/>
            <a:cxnLst/>
            <a:rect r="r" b="b" t="t" l="l"/>
            <a:pathLst>
              <a:path h="863651" w="800840">
                <a:moveTo>
                  <a:pt x="0" y="0"/>
                </a:moveTo>
                <a:lnTo>
                  <a:pt x="800840" y="0"/>
                </a:lnTo>
                <a:lnTo>
                  <a:pt x="80084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919623">
            <a:off x="2309877" y="6185911"/>
            <a:ext cx="800840" cy="863651"/>
          </a:xfrm>
          <a:custGeom>
            <a:avLst/>
            <a:gdLst/>
            <a:ahLst/>
            <a:cxnLst/>
            <a:rect r="r" b="b" t="t" l="l"/>
            <a:pathLst>
              <a:path h="863651" w="800840">
                <a:moveTo>
                  <a:pt x="0" y="0"/>
                </a:moveTo>
                <a:lnTo>
                  <a:pt x="800839" y="0"/>
                </a:lnTo>
                <a:lnTo>
                  <a:pt x="800839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2141905" y="7512911"/>
            <a:ext cx="838321" cy="83832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141905" y="8929327"/>
            <a:ext cx="838321" cy="83832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450060" y="8839139"/>
            <a:ext cx="838321" cy="83832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004AAD"/>
              </a:solidFill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24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-1919623">
            <a:off x="4957809" y="6185911"/>
            <a:ext cx="800840" cy="863651"/>
          </a:xfrm>
          <a:custGeom>
            <a:avLst/>
            <a:gdLst/>
            <a:ahLst/>
            <a:cxnLst/>
            <a:rect r="r" b="b" t="t" l="l"/>
            <a:pathLst>
              <a:path h="863651" w="800840">
                <a:moveTo>
                  <a:pt x="0" y="0"/>
                </a:moveTo>
                <a:lnTo>
                  <a:pt x="800840" y="0"/>
                </a:lnTo>
                <a:lnTo>
                  <a:pt x="800840" y="863651"/>
                </a:lnTo>
                <a:lnTo>
                  <a:pt x="0" y="863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477">
            <a:off x="2037137" y="2651811"/>
            <a:ext cx="4860819" cy="874863"/>
            <a:chOff x="0" y="0"/>
            <a:chExt cx="1175433" cy="2115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5433" cy="211557"/>
            </a:xfrm>
            <a:custGeom>
              <a:avLst/>
              <a:gdLst/>
              <a:ahLst/>
              <a:cxnLst/>
              <a:rect r="r" b="b" t="t" l="l"/>
              <a:pathLst>
                <a:path h="211557" w="1175433">
                  <a:moveTo>
                    <a:pt x="33447" y="0"/>
                  </a:moveTo>
                  <a:lnTo>
                    <a:pt x="1141986" y="0"/>
                  </a:lnTo>
                  <a:cubicBezTo>
                    <a:pt x="1160458" y="0"/>
                    <a:pt x="1175433" y="14975"/>
                    <a:pt x="1175433" y="33447"/>
                  </a:cubicBezTo>
                  <a:lnTo>
                    <a:pt x="1175433" y="178110"/>
                  </a:lnTo>
                  <a:cubicBezTo>
                    <a:pt x="1175433" y="196583"/>
                    <a:pt x="1160458" y="211557"/>
                    <a:pt x="1141986" y="211557"/>
                  </a:cubicBezTo>
                  <a:lnTo>
                    <a:pt x="33447" y="211557"/>
                  </a:lnTo>
                  <a:cubicBezTo>
                    <a:pt x="14975" y="211557"/>
                    <a:pt x="0" y="196583"/>
                    <a:pt x="0" y="178110"/>
                  </a:cubicBezTo>
                  <a:lnTo>
                    <a:pt x="0" y="33447"/>
                  </a:lnTo>
                  <a:cubicBezTo>
                    <a:pt x="0" y="14975"/>
                    <a:pt x="14975" y="0"/>
                    <a:pt x="33447" y="0"/>
                  </a:cubicBezTo>
                  <a:close/>
                </a:path>
              </a:pathLst>
            </a:custGeom>
            <a:solidFill>
              <a:srgbClr val="F6A4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00283" y="3776566"/>
            <a:ext cx="14199002" cy="432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THIẾT KẾ</a:t>
            </a:r>
          </a:p>
          <a:p>
            <a:pPr algn="ctr">
              <a:lnSpc>
                <a:spcPts val="16868"/>
              </a:lnSpc>
            </a:pPr>
            <a:r>
              <a:rPr lang="en-US" sz="15764">
                <a:solidFill>
                  <a:srgbClr val="FFFFFF"/>
                </a:solidFill>
                <a:latin typeface="Saira Bold"/>
              </a:rPr>
              <a:t>HỆ THỐNG</a:t>
            </a:r>
          </a:p>
        </p:txBody>
      </p:sp>
      <p:sp>
        <p:nvSpPr>
          <p:cNvPr name="TextBox 6" id="6"/>
          <p:cNvSpPr txBox="true"/>
          <p:nvPr/>
        </p:nvSpPr>
        <p:spPr>
          <a:xfrm rot="-10477">
            <a:off x="2546472" y="2515035"/>
            <a:ext cx="3842148" cy="89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184">
                <a:solidFill>
                  <a:srgbClr val="20252F"/>
                </a:solidFill>
                <a:latin typeface="Bungee"/>
              </a:rPr>
              <a:t>pHẦN 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0381" y="3790749"/>
            <a:ext cx="1596637" cy="856446"/>
            <a:chOff x="0" y="0"/>
            <a:chExt cx="812800" cy="4359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35991"/>
            </a:xfrm>
            <a:custGeom>
              <a:avLst/>
              <a:gdLst/>
              <a:ahLst/>
              <a:cxnLst/>
              <a:rect r="r" b="b" t="t" l="l"/>
              <a:pathLst>
                <a:path h="4359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35991"/>
                  </a:lnTo>
                  <a:lnTo>
                    <a:pt x="0" y="435991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CLIENT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41750" y="1332175"/>
            <a:ext cx="2194768" cy="2021689"/>
            <a:chOff x="0" y="0"/>
            <a:chExt cx="1117290" cy="10291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7290" cy="1029181"/>
            </a:xfrm>
            <a:custGeom>
              <a:avLst/>
              <a:gdLst/>
              <a:ahLst/>
              <a:cxnLst/>
              <a:rect r="r" b="b" t="t" l="l"/>
              <a:pathLst>
                <a:path h="1029181" w="1117290">
                  <a:moveTo>
                    <a:pt x="0" y="0"/>
                  </a:moveTo>
                  <a:lnTo>
                    <a:pt x="1117290" y="0"/>
                  </a:lnTo>
                  <a:lnTo>
                    <a:pt x="1117290" y="1029181"/>
                  </a:lnTo>
                  <a:lnTo>
                    <a:pt x="0" y="1029181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SIGN UP</a:t>
              </a:r>
            </a:p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&amp; SIGN IN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41750" y="4247563"/>
            <a:ext cx="2194768" cy="5415953"/>
            <a:chOff x="0" y="0"/>
            <a:chExt cx="812800" cy="20057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005718"/>
            </a:xfrm>
            <a:custGeom>
              <a:avLst/>
              <a:gdLst/>
              <a:ahLst/>
              <a:cxnLst/>
              <a:rect r="r" b="b" t="t" l="l"/>
              <a:pathLst>
                <a:path h="200571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05718"/>
                  </a:lnTo>
                  <a:lnTo>
                    <a:pt x="0" y="2005718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RESET </a:t>
              </a:r>
            </a:p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PASSWORD</a:t>
              </a:r>
            </a:p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(DỰ TÍNH)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77343" y="166033"/>
            <a:ext cx="1602219" cy="851942"/>
            <a:chOff x="0" y="0"/>
            <a:chExt cx="812800" cy="432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32187"/>
            </a:xfrm>
            <a:custGeom>
              <a:avLst/>
              <a:gdLst/>
              <a:ahLst/>
              <a:cxnLst/>
              <a:rect r="r" b="b" t="t" l="l"/>
              <a:pathLst>
                <a:path h="43218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32187"/>
                  </a:lnTo>
                  <a:lnTo>
                    <a:pt x="0" y="432187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SERVER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68637" y="4560330"/>
            <a:ext cx="3617673" cy="5236894"/>
            <a:chOff x="0" y="0"/>
            <a:chExt cx="952803" cy="13792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2803" cy="1379264"/>
            </a:xfrm>
            <a:custGeom>
              <a:avLst/>
              <a:gdLst/>
              <a:ahLst/>
              <a:cxnLst/>
              <a:rect r="r" b="b" t="t" l="l"/>
              <a:pathLst>
                <a:path h="1379264" w="952803">
                  <a:moveTo>
                    <a:pt x="0" y="0"/>
                  </a:moveTo>
                  <a:lnTo>
                    <a:pt x="952803" y="0"/>
                  </a:lnTo>
                  <a:lnTo>
                    <a:pt x="952803" y="1379264"/>
                  </a:lnTo>
                  <a:lnTo>
                    <a:pt x="0" y="1379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75549" y="5336915"/>
            <a:ext cx="2044049" cy="1264944"/>
            <a:chOff x="0" y="0"/>
            <a:chExt cx="843771" cy="5221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3771" cy="522161"/>
            </a:xfrm>
            <a:custGeom>
              <a:avLst/>
              <a:gdLst/>
              <a:ahLst/>
              <a:cxnLst/>
              <a:rect r="r" b="b" t="t" l="l"/>
              <a:pathLst>
                <a:path h="522161" w="843771">
                  <a:moveTo>
                    <a:pt x="421885" y="0"/>
                  </a:moveTo>
                  <a:lnTo>
                    <a:pt x="843771" y="261081"/>
                  </a:lnTo>
                  <a:lnTo>
                    <a:pt x="421885" y="522161"/>
                  </a:lnTo>
                  <a:lnTo>
                    <a:pt x="0" y="261081"/>
                  </a:lnTo>
                  <a:lnTo>
                    <a:pt x="421885" y="0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39700" y="63500"/>
              <a:ext cx="533400" cy="60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EMAIL HỢP LỆ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716351" y="7378438"/>
            <a:ext cx="2524203" cy="663141"/>
            <a:chOff x="0" y="0"/>
            <a:chExt cx="812800" cy="2135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213533"/>
            </a:xfrm>
            <a:custGeom>
              <a:avLst/>
              <a:gdLst/>
              <a:ahLst/>
              <a:cxnLst/>
              <a:rect r="r" b="b" t="t" l="l"/>
              <a:pathLst>
                <a:path h="2135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3533"/>
                  </a:lnTo>
                  <a:lnTo>
                    <a:pt x="0" y="213533"/>
                  </a:ln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TẠO MÃ XÁC NHẬN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261245" y="8771988"/>
            <a:ext cx="1358283" cy="891527"/>
          </a:xfrm>
          <a:custGeom>
            <a:avLst/>
            <a:gdLst/>
            <a:ahLst/>
            <a:cxnLst/>
            <a:rect r="r" b="b" t="t" l="l"/>
            <a:pathLst>
              <a:path h="891527" w="1358283">
                <a:moveTo>
                  <a:pt x="0" y="0"/>
                </a:moveTo>
                <a:lnTo>
                  <a:pt x="1358283" y="0"/>
                </a:lnTo>
                <a:lnTo>
                  <a:pt x="1358283" y="891528"/>
                </a:lnTo>
                <a:lnTo>
                  <a:pt x="0" y="89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5702727" y="635635"/>
            <a:ext cx="2194768" cy="9161589"/>
            <a:chOff x="0" y="0"/>
            <a:chExt cx="812800" cy="33928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3392860"/>
            </a:xfrm>
            <a:custGeom>
              <a:avLst/>
              <a:gdLst/>
              <a:ahLst/>
              <a:cxnLst/>
              <a:rect r="r" b="b" t="t" l="l"/>
              <a:pathLst>
                <a:path h="3392860" w="812800">
                  <a:moveTo>
                    <a:pt x="324525" y="0"/>
                  </a:moveTo>
                  <a:lnTo>
                    <a:pt x="488275" y="0"/>
                  </a:lnTo>
                  <a:cubicBezTo>
                    <a:pt x="667505" y="0"/>
                    <a:pt x="812800" y="145295"/>
                    <a:pt x="812800" y="324525"/>
                  </a:cubicBezTo>
                  <a:lnTo>
                    <a:pt x="812800" y="3068335"/>
                  </a:lnTo>
                  <a:cubicBezTo>
                    <a:pt x="812800" y="3154404"/>
                    <a:pt x="778609" y="3236948"/>
                    <a:pt x="717749" y="3297808"/>
                  </a:cubicBezTo>
                  <a:cubicBezTo>
                    <a:pt x="656889" y="3358669"/>
                    <a:pt x="574345" y="3392860"/>
                    <a:pt x="488275" y="3392860"/>
                  </a:cubicBezTo>
                  <a:lnTo>
                    <a:pt x="324525" y="3392860"/>
                  </a:lnTo>
                  <a:cubicBezTo>
                    <a:pt x="145295" y="3392860"/>
                    <a:pt x="0" y="3247565"/>
                    <a:pt x="0" y="3068335"/>
                  </a:cubicBezTo>
                  <a:lnTo>
                    <a:pt x="0" y="324525"/>
                  </a:lnTo>
                  <a:cubicBezTo>
                    <a:pt x="0" y="145295"/>
                    <a:pt x="145295" y="0"/>
                    <a:pt x="324525" y="0"/>
                  </a:cubicBezTo>
                  <a:close/>
                </a:path>
              </a:pathLst>
            </a:custGeom>
            <a:solidFill>
              <a:srgbClr val="FAFDF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COOKROACHDB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683677" y="592004"/>
            <a:ext cx="2194768" cy="1340709"/>
            <a:chOff x="0" y="0"/>
            <a:chExt cx="578046" cy="3531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235217" y="0"/>
              <a:ext cx="107611" cy="353108"/>
            </a:xfrm>
            <a:custGeom>
              <a:avLst/>
              <a:gdLst/>
              <a:ahLst/>
              <a:cxnLst/>
              <a:rect r="r" b="b" t="t" l="l"/>
              <a:pathLst>
                <a:path h="353108" w="107611">
                  <a:moveTo>
                    <a:pt x="53806" y="0"/>
                  </a:moveTo>
                  <a:lnTo>
                    <a:pt x="53806" y="0"/>
                  </a:lnTo>
                  <a:cubicBezTo>
                    <a:pt x="107611" y="111554"/>
                    <a:pt x="107611" y="241555"/>
                    <a:pt x="53806" y="353108"/>
                  </a:cubicBezTo>
                  <a:cubicBezTo>
                    <a:pt x="0" y="241555"/>
                    <a:pt x="0" y="111554"/>
                    <a:pt x="53806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9977474" y="1017975"/>
            <a:ext cx="978" cy="3542355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4854662" y="1680586"/>
            <a:ext cx="5104741" cy="116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997502" y="1673143"/>
            <a:ext cx="5705225" cy="148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4854662" y="2921626"/>
            <a:ext cx="514284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>
            <a:off x="9978452" y="2946058"/>
            <a:ext cx="57052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V="true">
            <a:off x="1827019" y="2343020"/>
            <a:ext cx="814732" cy="18759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1827019" y="4218973"/>
            <a:ext cx="832842" cy="27464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H="true">
            <a:off x="9978452" y="6601859"/>
            <a:ext cx="19121" cy="7765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H="true">
            <a:off x="9940387" y="8041579"/>
            <a:ext cx="19016" cy="7304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5703663" y="1341154"/>
            <a:ext cx="2263480" cy="749808"/>
            <a:chOff x="0" y="0"/>
            <a:chExt cx="1148255" cy="3803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48255" cy="380375"/>
            </a:xfrm>
            <a:custGeom>
              <a:avLst/>
              <a:gdLst/>
              <a:ahLst/>
              <a:cxnLst/>
              <a:rect r="r" b="b" t="t" l="l"/>
              <a:pathLst>
                <a:path h="380375" w="1148255">
                  <a:moveTo>
                    <a:pt x="0" y="0"/>
                  </a:moveTo>
                  <a:lnTo>
                    <a:pt x="1148255" y="0"/>
                  </a:lnTo>
                  <a:lnTo>
                    <a:pt x="1148255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GỬI THÔNG TIN ĐĂNG KÝ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786311" y="1332175"/>
            <a:ext cx="2127608" cy="749808"/>
            <a:chOff x="0" y="0"/>
            <a:chExt cx="1079328" cy="3803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79328" cy="380375"/>
            </a:xfrm>
            <a:custGeom>
              <a:avLst/>
              <a:gdLst/>
              <a:ahLst/>
              <a:cxnLst/>
              <a:rect r="r" b="b" t="t" l="l"/>
              <a:pathLst>
                <a:path h="380375" w="1079328">
                  <a:moveTo>
                    <a:pt x="0" y="0"/>
                  </a:moveTo>
                  <a:lnTo>
                    <a:pt x="1079328" y="0"/>
                  </a:lnTo>
                  <a:lnTo>
                    <a:pt x="1079328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KIỂM TRA THÔNG TIN ĐĂNG KÝ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767261" y="2538251"/>
            <a:ext cx="2127608" cy="815614"/>
            <a:chOff x="0" y="0"/>
            <a:chExt cx="1079328" cy="41375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79328" cy="413758"/>
            </a:xfrm>
            <a:custGeom>
              <a:avLst/>
              <a:gdLst/>
              <a:ahLst/>
              <a:cxnLst/>
              <a:rect r="r" b="b" t="t" l="l"/>
              <a:pathLst>
                <a:path h="413758" w="1079328">
                  <a:moveTo>
                    <a:pt x="0" y="0"/>
                  </a:moveTo>
                  <a:lnTo>
                    <a:pt x="1079328" y="0"/>
                  </a:lnTo>
                  <a:lnTo>
                    <a:pt x="1079328" y="413758"/>
                  </a:lnTo>
                  <a:lnTo>
                    <a:pt x="0" y="413758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TRẢ VỀ KẾT QUẢ ĐĂNG KÝ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5703663" y="2503528"/>
            <a:ext cx="2263480" cy="815614"/>
            <a:chOff x="0" y="0"/>
            <a:chExt cx="1148255" cy="41375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48255" cy="413758"/>
            </a:xfrm>
            <a:custGeom>
              <a:avLst/>
              <a:gdLst/>
              <a:ahLst/>
              <a:cxnLst/>
              <a:rect r="r" b="b" t="t" l="l"/>
              <a:pathLst>
                <a:path h="413758" w="1148255">
                  <a:moveTo>
                    <a:pt x="0" y="0"/>
                  </a:moveTo>
                  <a:lnTo>
                    <a:pt x="1148255" y="0"/>
                  </a:lnTo>
                  <a:lnTo>
                    <a:pt x="1148255" y="413758"/>
                  </a:lnTo>
                  <a:lnTo>
                    <a:pt x="0" y="413758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TẠO SESSION MỚI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4836518" y="4731983"/>
            <a:ext cx="3332119" cy="578155"/>
            <a:chOff x="0" y="0"/>
            <a:chExt cx="4442825" cy="770873"/>
          </a:xfrm>
        </p:grpSpPr>
        <p:sp>
          <p:nvSpPr>
            <p:cNvPr name="AutoShape 52" id="52"/>
            <p:cNvSpPr/>
            <p:nvPr/>
          </p:nvSpPr>
          <p:spPr>
            <a:xfrm flipV="true">
              <a:off x="0" y="410837"/>
              <a:ext cx="4442825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560524" y="0"/>
              <a:ext cx="3113172" cy="770873"/>
              <a:chOff x="0" y="0"/>
              <a:chExt cx="1184476" cy="293296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184476" cy="293296"/>
              </a:xfrm>
              <a:custGeom>
                <a:avLst/>
                <a:gdLst/>
                <a:ahLst/>
                <a:cxnLst/>
                <a:rect r="r" b="b" t="t" l="l"/>
                <a:pathLst>
                  <a:path h="293296" w="1184476">
                    <a:moveTo>
                      <a:pt x="0" y="0"/>
                    </a:moveTo>
                    <a:lnTo>
                      <a:pt x="1184476" y="0"/>
                    </a:lnTo>
                    <a:lnTo>
                      <a:pt x="1184476" y="293296"/>
                    </a:lnTo>
                    <a:lnTo>
                      <a:pt x="0" y="293296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GỬI THÔNG TIN EMAIL</a:t>
                </a:r>
              </a:p>
            </p:txBody>
          </p:sp>
        </p:grpSp>
      </p:grpSp>
      <p:grpSp>
        <p:nvGrpSpPr>
          <p:cNvPr name="Group 56" id="56"/>
          <p:cNvGrpSpPr/>
          <p:nvPr/>
        </p:nvGrpSpPr>
        <p:grpSpPr>
          <a:xfrm rot="0">
            <a:off x="11786218" y="4560330"/>
            <a:ext cx="3916602" cy="749808"/>
            <a:chOff x="0" y="0"/>
            <a:chExt cx="5222136" cy="999744"/>
          </a:xfrm>
        </p:grpSpPr>
        <p:sp>
          <p:nvSpPr>
            <p:cNvPr name="AutoShape 57" id="57"/>
            <p:cNvSpPr/>
            <p:nvPr/>
          </p:nvSpPr>
          <p:spPr>
            <a:xfrm flipV="true">
              <a:off x="124" y="639342"/>
              <a:ext cx="5221888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58" id="58"/>
            <p:cNvGrpSpPr/>
            <p:nvPr/>
          </p:nvGrpSpPr>
          <p:grpSpPr>
            <a:xfrm rot="0">
              <a:off x="1241723" y="0"/>
              <a:ext cx="2712286" cy="999744"/>
              <a:chOff x="0" y="0"/>
              <a:chExt cx="1031950" cy="38037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031950" cy="380375"/>
              </a:xfrm>
              <a:custGeom>
                <a:avLst/>
                <a:gdLst/>
                <a:ahLst/>
                <a:cxnLst/>
                <a:rect r="r" b="b" t="t" l="l"/>
                <a:pathLst>
                  <a:path h="380375" w="1031950">
                    <a:moveTo>
                      <a:pt x="0" y="0"/>
                    </a:moveTo>
                    <a:lnTo>
                      <a:pt x="1031950" y="0"/>
                    </a:lnTo>
                    <a:lnTo>
                      <a:pt x="1031950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KIỂM TRA THÔNG TIN EMAIL</a:t>
                </a:r>
              </a:p>
            </p:txBody>
          </p:sp>
        </p:grpSp>
      </p:grpSp>
      <p:grpSp>
        <p:nvGrpSpPr>
          <p:cNvPr name="Group 61" id="61"/>
          <p:cNvGrpSpPr/>
          <p:nvPr/>
        </p:nvGrpSpPr>
        <p:grpSpPr>
          <a:xfrm rot="0">
            <a:off x="11019545" y="5698900"/>
            <a:ext cx="4702602" cy="749808"/>
            <a:chOff x="0" y="0"/>
            <a:chExt cx="6270136" cy="999744"/>
          </a:xfrm>
        </p:grpSpPr>
        <p:sp>
          <p:nvSpPr>
            <p:cNvPr name="AutoShape 62" id="62"/>
            <p:cNvSpPr/>
            <p:nvPr/>
          </p:nvSpPr>
          <p:spPr>
            <a:xfrm flipH="true" flipV="true">
              <a:off x="247" y="372213"/>
              <a:ext cx="6269643" cy="6085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63" id="63"/>
            <p:cNvGrpSpPr/>
            <p:nvPr/>
          </p:nvGrpSpPr>
          <p:grpSpPr>
            <a:xfrm rot="0">
              <a:off x="2289601" y="0"/>
              <a:ext cx="2738689" cy="999744"/>
              <a:chOff x="0" y="0"/>
              <a:chExt cx="1041995" cy="380375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041995" cy="380375"/>
              </a:xfrm>
              <a:custGeom>
                <a:avLst/>
                <a:gdLst/>
                <a:ahLst/>
                <a:cxnLst/>
                <a:rect r="r" b="b" t="t" l="l"/>
                <a:pathLst>
                  <a:path h="380375" w="1041995">
                    <a:moveTo>
                      <a:pt x="0" y="0"/>
                    </a:moveTo>
                    <a:lnTo>
                      <a:pt x="1041995" y="0"/>
                    </a:lnTo>
                    <a:lnTo>
                      <a:pt x="1041995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TRẢ VỀ KẾT QUẢ KIỂM TRA EMAIL</a:t>
                </a:r>
              </a:p>
            </p:txBody>
          </p:sp>
        </p:grpSp>
      </p:grpSp>
      <p:grpSp>
        <p:nvGrpSpPr>
          <p:cNvPr name="Group 66" id="66"/>
          <p:cNvGrpSpPr/>
          <p:nvPr/>
        </p:nvGrpSpPr>
        <p:grpSpPr>
          <a:xfrm rot="0">
            <a:off x="4873605" y="5541319"/>
            <a:ext cx="4101943" cy="856135"/>
            <a:chOff x="0" y="0"/>
            <a:chExt cx="5469258" cy="1141514"/>
          </a:xfrm>
        </p:grpSpPr>
        <p:sp>
          <p:nvSpPr>
            <p:cNvPr name="AutoShape 67" id="67"/>
            <p:cNvSpPr/>
            <p:nvPr/>
          </p:nvSpPr>
          <p:spPr>
            <a:xfrm flipH="true" flipV="true">
              <a:off x="118" y="578017"/>
              <a:ext cx="5469022" cy="2539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68" id="68"/>
            <p:cNvGrpSpPr/>
            <p:nvPr/>
          </p:nvGrpSpPr>
          <p:grpSpPr>
            <a:xfrm rot="0">
              <a:off x="467438" y="141770"/>
              <a:ext cx="3251148" cy="999744"/>
              <a:chOff x="0" y="0"/>
              <a:chExt cx="1236972" cy="380375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236972" cy="380375"/>
              </a:xfrm>
              <a:custGeom>
                <a:avLst/>
                <a:gdLst/>
                <a:ahLst/>
                <a:cxnLst/>
                <a:rect r="r" b="b" t="t" l="l"/>
                <a:pathLst>
                  <a:path h="380375" w="1236972">
                    <a:moveTo>
                      <a:pt x="0" y="0"/>
                    </a:moveTo>
                    <a:lnTo>
                      <a:pt x="1236972" y="0"/>
                    </a:lnTo>
                    <a:lnTo>
                      <a:pt x="1236972" y="380375"/>
                    </a:lnTo>
                    <a:lnTo>
                      <a:pt x="0" y="380375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GỬI YÊU CẦU NHẬP LẠI EMAIL</a:t>
                </a: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4770967" y="0"/>
              <a:ext cx="569307" cy="1135923"/>
              <a:chOff x="0" y="0"/>
              <a:chExt cx="216606" cy="432187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16606" cy="432187"/>
              </a:xfrm>
              <a:custGeom>
                <a:avLst/>
                <a:gdLst/>
                <a:ahLst/>
                <a:cxnLst/>
                <a:rect r="r" b="b" t="t" l="l"/>
                <a:pathLst>
                  <a:path h="432187" w="216606">
                    <a:moveTo>
                      <a:pt x="0" y="0"/>
                    </a:moveTo>
                    <a:lnTo>
                      <a:pt x="216606" y="0"/>
                    </a:lnTo>
                    <a:lnTo>
                      <a:pt x="216606" y="432187"/>
                    </a:lnTo>
                    <a:lnTo>
                      <a:pt x="0" y="432187"/>
                    </a:lnTo>
                    <a:close/>
                  </a:path>
                </a:pathLst>
              </a:custGeom>
              <a:solidFill>
                <a:srgbClr val="FAFDFC"/>
              </a:solidFill>
              <a:ln>
                <a:noFill/>
              </a:ln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03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Nunito Bold"/>
                  </a:rPr>
                  <a:t>NO</a:t>
                </a:r>
              </a:p>
            </p:txBody>
          </p:sp>
        </p:grpSp>
      </p:grpSp>
      <p:grpSp>
        <p:nvGrpSpPr>
          <p:cNvPr name="Group 74" id="74"/>
          <p:cNvGrpSpPr/>
          <p:nvPr/>
        </p:nvGrpSpPr>
        <p:grpSpPr>
          <a:xfrm rot="0">
            <a:off x="9720554" y="6752085"/>
            <a:ext cx="592126" cy="406908"/>
            <a:chOff x="0" y="0"/>
            <a:chExt cx="300384" cy="206423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300384" cy="206423"/>
            </a:xfrm>
            <a:custGeom>
              <a:avLst/>
              <a:gdLst/>
              <a:ahLst/>
              <a:cxnLst/>
              <a:rect r="r" b="b" t="t" l="l"/>
              <a:pathLst>
                <a:path h="206423" w="300384">
                  <a:moveTo>
                    <a:pt x="0" y="0"/>
                  </a:moveTo>
                  <a:lnTo>
                    <a:pt x="300384" y="0"/>
                  </a:lnTo>
                  <a:lnTo>
                    <a:pt x="300384" y="206423"/>
                  </a:lnTo>
                  <a:lnTo>
                    <a:pt x="0" y="206423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name="TextBox 76" id="7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YES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8335453" y="8241604"/>
            <a:ext cx="3284043" cy="749808"/>
            <a:chOff x="0" y="0"/>
            <a:chExt cx="1665983" cy="380375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665983" cy="380375"/>
            </a:xfrm>
            <a:custGeom>
              <a:avLst/>
              <a:gdLst/>
              <a:ahLst/>
              <a:cxnLst/>
              <a:rect r="r" b="b" t="t" l="l"/>
              <a:pathLst>
                <a:path h="380375" w="1665983">
                  <a:moveTo>
                    <a:pt x="0" y="0"/>
                  </a:moveTo>
                  <a:lnTo>
                    <a:pt x="1665983" y="0"/>
                  </a:lnTo>
                  <a:lnTo>
                    <a:pt x="1665983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name="TextBox 79" id="7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GỬI MÃ XÁC NHẬN DƯỚI DẠNG LINK CHO EMAIL</a:t>
              </a:r>
            </a:p>
          </p:txBody>
        </p:sp>
      </p:grpSp>
      <p:sp>
        <p:nvSpPr>
          <p:cNvPr name="AutoShape 80" id="80"/>
          <p:cNvSpPr/>
          <p:nvPr/>
        </p:nvSpPr>
        <p:spPr>
          <a:xfrm>
            <a:off x="11240554" y="7710009"/>
            <a:ext cx="444312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1" id="81"/>
          <p:cNvGrpSpPr/>
          <p:nvPr/>
        </p:nvGrpSpPr>
        <p:grpSpPr>
          <a:xfrm rot="0">
            <a:off x="12525773" y="7354155"/>
            <a:ext cx="2437491" cy="749808"/>
            <a:chOff x="0" y="0"/>
            <a:chExt cx="1236531" cy="380375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236531" cy="380375"/>
            </a:xfrm>
            <a:custGeom>
              <a:avLst/>
              <a:gdLst/>
              <a:ahLst/>
              <a:cxnLst/>
              <a:rect r="r" b="b" t="t" l="l"/>
              <a:pathLst>
                <a:path h="380375" w="1236531">
                  <a:moveTo>
                    <a:pt x="0" y="0"/>
                  </a:moveTo>
                  <a:lnTo>
                    <a:pt x="1236531" y="0"/>
                  </a:lnTo>
                  <a:lnTo>
                    <a:pt x="1236531" y="380375"/>
                  </a:lnTo>
                  <a:lnTo>
                    <a:pt x="0" y="380375"/>
                  </a:lnTo>
                  <a:close/>
                </a:path>
              </a:pathLst>
            </a:custGeom>
            <a:solidFill>
              <a:srgbClr val="FAFDFC"/>
            </a:solidFill>
            <a:ln>
              <a:noFill/>
            </a:ln>
          </p:spPr>
        </p:sp>
        <p:sp>
          <p:nvSpPr>
            <p:cNvPr name="TextBox 83" id="83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3"/>
                </a:lnSpc>
              </a:pPr>
              <a:r>
                <a:rPr lang="en-US" sz="1599">
                  <a:solidFill>
                    <a:srgbClr val="000000"/>
                  </a:solidFill>
                  <a:latin typeface="Nunito Bold"/>
                </a:rPr>
                <a:t>LƯU MÃ XÁC NHẬN VÀ THỜI GIAN TỒN TẠI</a:t>
              </a: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594987" y="158051"/>
            <a:ext cx="5512237" cy="85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1. </a:t>
            </a:r>
            <a:r>
              <a:rPr lang="en-US" sz="2099">
                <a:solidFill>
                  <a:srgbClr val="004AAD"/>
                </a:solidFill>
                <a:latin typeface="Nunito Bold"/>
              </a:rPr>
              <a:t>KIẾN TRÚC HỆ THỐNG </a:t>
            </a:r>
          </a:p>
          <a:p>
            <a:pPr algn="just">
              <a:lnSpc>
                <a:spcPts val="3548"/>
              </a:lnSpc>
              <a:spcBef>
                <a:spcPct val="0"/>
              </a:spcBef>
            </a:pPr>
            <a:r>
              <a:rPr lang="en-US" sz="2099">
                <a:solidFill>
                  <a:srgbClr val="004AAD"/>
                </a:solidFill>
                <a:latin typeface="Nunito Bold"/>
              </a:rPr>
              <a:t>SIGN IN, SIGN UP VÀ RESET PASSWORD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DAFlSUzDTMM</dc:identifier>
  <dcterms:modified xsi:type="dcterms:W3CDTF">2011-08-01T06:04:30Z</dcterms:modified>
  <cp:revision>1</cp:revision>
  <dc:title>Báo cáo đồ án NT106</dc:title>
</cp:coreProperties>
</file>